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handoutMasterIdLst>
    <p:handoutMasterId r:id="rId20"/>
  </p:handoutMasterIdLst>
  <p:sldIdLst>
    <p:sldId id="333" r:id="rId5"/>
    <p:sldId id="382" r:id="rId6"/>
    <p:sldId id="407" r:id="rId7"/>
    <p:sldId id="394" r:id="rId8"/>
    <p:sldId id="395" r:id="rId9"/>
    <p:sldId id="392" r:id="rId10"/>
    <p:sldId id="405" r:id="rId11"/>
    <p:sldId id="390" r:id="rId12"/>
    <p:sldId id="398" r:id="rId13"/>
    <p:sldId id="399" r:id="rId14"/>
    <p:sldId id="400" r:id="rId15"/>
    <p:sldId id="385" r:id="rId16"/>
    <p:sldId id="386" r:id="rId17"/>
    <p:sldId id="401" r:id="rId18"/>
  </p:sldIdLst>
  <p:sldSz cx="9144000" cy="6858000" type="screen4x3"/>
  <p:notesSz cx="6797675" cy="9926638"/>
  <p:custDataLst>
    <p:tags r:id="rId2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orient="horz" pos="3838" userDrawn="1">
          <p15:clr>
            <a:srgbClr val="A4A3A4"/>
          </p15:clr>
        </p15:guide>
        <p15:guide id="3" orient="horz" pos="2886" userDrawn="1">
          <p15:clr>
            <a:srgbClr val="A4A3A4"/>
          </p15:clr>
        </p15:guide>
        <p15:guide id="4" pos="249">
          <p15:clr>
            <a:srgbClr val="A4A3A4"/>
          </p15:clr>
        </p15:guide>
        <p15:guide id="5" pos="5602">
          <p15:clr>
            <a:srgbClr val="A4A3A4"/>
          </p15:clr>
        </p15:guide>
        <p15:guide id="6" pos="2835" userDrawn="1">
          <p15:clr>
            <a:srgbClr val="A4A3A4"/>
          </p15:clr>
        </p15:guide>
        <p15:guide id="7" pos="2971"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bherr, Tina" initials="LT" lastIdx="1" clrIdx="0">
    <p:extLst>
      <p:ext uri="{19B8F6BF-5375-455C-9EA6-DF929625EA0E}">
        <p15:presenceInfo xmlns:p15="http://schemas.microsoft.com/office/powerpoint/2012/main" userId="S-1-5-21-2000478354-764733703-1177238915-6024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0046" autoAdjust="0"/>
  </p:normalViewPr>
  <p:slideViewPr>
    <p:cSldViewPr showGuides="1">
      <p:cViewPr varScale="1">
        <p:scale>
          <a:sx n="101" d="100"/>
          <a:sy n="101" d="100"/>
        </p:scale>
        <p:origin x="931" y="67"/>
      </p:cViewPr>
      <p:guideLst>
        <p:guide orient="horz" pos="935"/>
        <p:guide orient="horz" pos="3838"/>
        <p:guide orient="horz" pos="2886"/>
        <p:guide pos="249"/>
        <p:guide pos="5602"/>
        <p:guide pos="2835"/>
        <p:guide pos="2971"/>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782"/>
    </p:cViewPr>
  </p:sorterViewPr>
  <p:notesViewPr>
    <p:cSldViewPr showGuides="1">
      <p:cViewPr varScale="1">
        <p:scale>
          <a:sx n="53" d="100"/>
          <a:sy n="53" d="100"/>
        </p:scale>
        <p:origin x="2648" y="5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F6B83A6E-194B-41FD-85C0-FBAB5A74A6A6}" type="datetimeFigureOut">
              <a:rPr lang="de-DE" smtClean="0"/>
              <a:t>28.11.2022</a:t>
            </a:fld>
            <a:endParaRPr lang="de-DE"/>
          </a:p>
        </p:txBody>
      </p:sp>
      <p:sp>
        <p:nvSpPr>
          <p:cNvPr id="4" name="Fußzeilenplatzhalter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5" y="9428584"/>
            <a:ext cx="2945659" cy="496332"/>
          </a:xfrm>
          <a:prstGeom prst="rect">
            <a:avLst/>
          </a:prstGeom>
        </p:spPr>
        <p:txBody>
          <a:bodyPr vert="horz" lIns="91440" tIns="45720" rIns="91440" bIns="45720" rtlCol="0" anchor="b"/>
          <a:lstStyle>
            <a:lvl1pPr algn="r">
              <a:defRPr sz="1200"/>
            </a:lvl1pPr>
          </a:lstStyle>
          <a:p>
            <a:fld id="{E5594AE2-0DD4-4304-BD96-A00FC12E4F28}" type="slidenum">
              <a:rPr lang="de-DE" smtClean="0"/>
              <a:t>‹Nr.›</a:t>
            </a:fld>
            <a:endParaRPr lang="de-DE"/>
          </a:p>
        </p:txBody>
      </p:sp>
    </p:spTree>
    <p:extLst>
      <p:ext uri="{BB962C8B-B14F-4D97-AF65-F5344CB8AC3E}">
        <p14:creationId xmlns:p14="http://schemas.microsoft.com/office/powerpoint/2010/main" val="2824888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03047542-8909-4944-A092-128461B886AF}" type="datetimeFigureOut">
              <a:rPr lang="en-US" smtClean="0"/>
              <a:t>11/28/2022</a:t>
            </a:fld>
            <a:endParaRPr lang="en-US"/>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79768" y="4715158"/>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50445" y="9428584"/>
            <a:ext cx="2945659" cy="496332"/>
          </a:xfrm>
          <a:prstGeom prst="rect">
            <a:avLst/>
          </a:prstGeom>
        </p:spPr>
        <p:txBody>
          <a:bodyPr vert="horz" lIns="91440" tIns="45720" rIns="91440" bIns="45720" rtlCol="0" anchor="b"/>
          <a:lstStyle>
            <a:lvl1pPr algn="r">
              <a:defRPr sz="1200"/>
            </a:lvl1pPr>
          </a:lstStyle>
          <a:p>
            <a:fld id="{99F10EFF-AF6B-4330-A2FF-8D705DABC952}" type="slidenum">
              <a:rPr lang="en-US" smtClean="0"/>
              <a:t>‹Nr.›</a:t>
            </a:fld>
            <a:endParaRPr lang="en-US"/>
          </a:p>
        </p:txBody>
      </p:sp>
    </p:spTree>
    <p:extLst>
      <p:ext uri="{BB962C8B-B14F-4D97-AF65-F5344CB8AC3E}">
        <p14:creationId xmlns:p14="http://schemas.microsoft.com/office/powerpoint/2010/main" val="114032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9F10EFF-AF6B-4330-A2FF-8D705DABC952}" type="slidenum">
              <a:rPr lang="en-US" smtClean="0"/>
              <a:t>1</a:t>
            </a:fld>
            <a:endParaRPr lang="en-US"/>
          </a:p>
        </p:txBody>
      </p:sp>
    </p:spTree>
    <p:extLst>
      <p:ext uri="{BB962C8B-B14F-4D97-AF65-F5344CB8AC3E}">
        <p14:creationId xmlns:p14="http://schemas.microsoft.com/office/powerpoint/2010/main" val="693092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9F10EFF-AF6B-4330-A2FF-8D705DABC952}" type="slidenum">
              <a:rPr lang="en-US" smtClean="0"/>
              <a:t>10</a:t>
            </a:fld>
            <a:endParaRPr lang="en-US"/>
          </a:p>
        </p:txBody>
      </p:sp>
    </p:spTree>
    <p:extLst>
      <p:ext uri="{BB962C8B-B14F-4D97-AF65-F5344CB8AC3E}">
        <p14:creationId xmlns:p14="http://schemas.microsoft.com/office/powerpoint/2010/main" val="2895929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9F10EFF-AF6B-4330-A2FF-8D705DABC952}" type="slidenum">
              <a:rPr lang="en-US" smtClean="0"/>
              <a:t>11</a:t>
            </a:fld>
            <a:endParaRPr lang="en-US"/>
          </a:p>
        </p:txBody>
      </p:sp>
    </p:spTree>
    <p:extLst>
      <p:ext uri="{BB962C8B-B14F-4D97-AF65-F5344CB8AC3E}">
        <p14:creationId xmlns:p14="http://schemas.microsoft.com/office/powerpoint/2010/main" val="876224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9F10EFF-AF6B-4330-A2FF-8D705DABC952}" type="slidenum">
              <a:rPr lang="en-US" smtClean="0"/>
              <a:t>12</a:t>
            </a:fld>
            <a:endParaRPr lang="en-US"/>
          </a:p>
        </p:txBody>
      </p:sp>
    </p:spTree>
    <p:extLst>
      <p:ext uri="{BB962C8B-B14F-4D97-AF65-F5344CB8AC3E}">
        <p14:creationId xmlns:p14="http://schemas.microsoft.com/office/powerpoint/2010/main" val="3409557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3DFB369-A136-4044-B28C-E9E615B596A3}" type="slidenum">
              <a:rPr lang="de-DE" smtClean="0"/>
              <a:pPr/>
              <a:t>13</a:t>
            </a:fld>
            <a:endParaRPr lang="de-DE"/>
          </a:p>
        </p:txBody>
      </p:sp>
    </p:spTree>
    <p:extLst>
      <p:ext uri="{BB962C8B-B14F-4D97-AF65-F5344CB8AC3E}">
        <p14:creationId xmlns:p14="http://schemas.microsoft.com/office/powerpoint/2010/main" val="2074008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3DFB369-A136-4044-B28C-E9E615B596A3}" type="slidenum">
              <a:rPr lang="de-DE" smtClean="0"/>
              <a:pPr/>
              <a:t>14</a:t>
            </a:fld>
            <a:endParaRPr lang="de-DE"/>
          </a:p>
        </p:txBody>
      </p:sp>
    </p:spTree>
    <p:extLst>
      <p:ext uri="{BB962C8B-B14F-4D97-AF65-F5344CB8AC3E}">
        <p14:creationId xmlns:p14="http://schemas.microsoft.com/office/powerpoint/2010/main" val="181822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Typisch</a:t>
            </a:r>
            <a:r>
              <a:rPr lang="de-DE" baseline="0" dirty="0" smtClean="0"/>
              <a:t> für die Hamburger GBE: </a:t>
            </a:r>
            <a:r>
              <a:rPr lang="de-DE" sz="1200" dirty="0" smtClean="0">
                <a:solidFill>
                  <a:schemeClr val="tx1"/>
                </a:solidFill>
              </a:rPr>
              <a:t>Gesundheitsrelevante Informationen, Allgemeinverständliche Beschreibung, Bevölkerungsbezug (Bundes-, Landes- und kommunale Ebene),</a:t>
            </a:r>
            <a:r>
              <a:rPr lang="de-DE" sz="1200" baseline="0" dirty="0" smtClean="0">
                <a:solidFill>
                  <a:schemeClr val="tx1"/>
                </a:solidFill>
              </a:rPr>
              <a:t> </a:t>
            </a:r>
            <a:r>
              <a:rPr lang="de-DE" sz="1200" dirty="0" smtClean="0">
                <a:solidFill>
                  <a:schemeClr val="tx1"/>
                </a:solidFill>
              </a:rPr>
              <a:t>Empirische Grundlage, </a:t>
            </a:r>
            <a:r>
              <a:rPr lang="de-DE" sz="1200" dirty="0" smtClean="0">
                <a:solidFill>
                  <a:schemeClr val="tx1"/>
                </a:solidFill>
                <a:latin typeface="Arial" pitchFamily="34" charset="0"/>
                <a:cs typeface="Arial" pitchFamily="34" charset="0"/>
              </a:rPr>
              <a:t>Bewertung</a:t>
            </a:r>
          </a:p>
          <a:p>
            <a:r>
              <a:rPr lang="de-DE" dirty="0" smtClean="0"/>
              <a:t>Das ist</a:t>
            </a:r>
            <a:r>
              <a:rPr lang="de-DE" baseline="0" dirty="0" smtClean="0"/>
              <a:t> GBE nicht: </a:t>
            </a:r>
            <a:r>
              <a:rPr lang="de-DE" sz="1600" dirty="0" smtClean="0"/>
              <a:t>Grundlagenforschung,</a:t>
            </a:r>
            <a:r>
              <a:rPr lang="de-DE" sz="1600" baseline="0" dirty="0" smtClean="0"/>
              <a:t> </a:t>
            </a:r>
            <a:r>
              <a:rPr lang="de-DE" sz="1600" dirty="0" smtClean="0"/>
              <a:t>Klinische Studien mit </a:t>
            </a:r>
            <a:r>
              <a:rPr lang="de-DE" sz="1600" dirty="0" err="1" smtClean="0"/>
              <a:t>Patient:innen</a:t>
            </a:r>
            <a:r>
              <a:rPr lang="de-DE" sz="1600" dirty="0" smtClean="0"/>
              <a:t>,</a:t>
            </a:r>
            <a:r>
              <a:rPr lang="de-DE" sz="1600" baseline="0" dirty="0" smtClean="0"/>
              <a:t> </a:t>
            </a:r>
            <a:r>
              <a:rPr lang="de-DE" sz="1600" dirty="0" smtClean="0"/>
              <a:t>Marktforschung,</a:t>
            </a:r>
            <a:r>
              <a:rPr lang="de-DE" sz="1600" baseline="0" dirty="0" smtClean="0"/>
              <a:t> </a:t>
            </a:r>
            <a:r>
              <a:rPr lang="de-DE" sz="1600" dirty="0" smtClean="0"/>
              <a:t>Tabellenblätter</a:t>
            </a:r>
            <a:r>
              <a:rPr lang="de-DE" sz="1600" baseline="0" dirty="0" smtClean="0"/>
              <a:t>/pure Statistik, Versicherten-Report, Reportage oder Essay, Ratgeber, Werbung…</a:t>
            </a:r>
            <a:endParaRPr lang="de-DE" sz="1600" dirty="0" smtClean="0"/>
          </a:p>
          <a:p>
            <a:endParaRPr lang="de-DE" baseline="0" dirty="0" smtClean="0"/>
          </a:p>
          <a:p>
            <a:r>
              <a:rPr lang="de-DE" sz="1200" b="1" dirty="0" smtClean="0">
                <a:solidFill>
                  <a:srgbClr val="17375E"/>
                </a:solidFill>
                <a:latin typeface="Arial" pitchFamily="34" charset="0"/>
                <a:cs typeface="Arial" pitchFamily="34" charset="0"/>
              </a:rPr>
              <a:t>Lebensphasenbezug mit Schwerpunkt auf Kinder- und Familiengesundheit </a:t>
            </a:r>
            <a:endParaRPr lang="de-DE" sz="1200" dirty="0" smtClean="0">
              <a:solidFill>
                <a:srgbClr val="17375E"/>
              </a:solidFill>
              <a:latin typeface="Arial" pitchFamily="34" charset="0"/>
              <a:cs typeface="Arial" pitchFamily="34" charset="0"/>
            </a:endParaRPr>
          </a:p>
          <a:p>
            <a:r>
              <a:rPr lang="de-DE" sz="1200" b="1" dirty="0" smtClean="0">
                <a:solidFill>
                  <a:srgbClr val="17375E"/>
                </a:solidFill>
                <a:latin typeface="Arial" pitchFamily="34" charset="0"/>
                <a:cs typeface="Arial" pitchFamily="34" charset="0"/>
              </a:rPr>
              <a:t>Handlungsorientierung mit Schwerpunkt Gesundheitsförderung und Prävention</a:t>
            </a:r>
            <a:endParaRPr lang="de-DE" sz="1200" dirty="0" smtClean="0">
              <a:solidFill>
                <a:srgbClr val="17375E"/>
              </a:solidFill>
              <a:latin typeface="Arial" pitchFamily="34" charset="0"/>
              <a:cs typeface="Arial" pitchFamily="34" charset="0"/>
            </a:endParaRPr>
          </a:p>
          <a:p>
            <a:r>
              <a:rPr lang="de-DE" sz="1200" dirty="0" smtClean="0">
                <a:solidFill>
                  <a:srgbClr val="17375E"/>
                </a:solidFill>
                <a:latin typeface="Arial" pitchFamily="34" charset="0"/>
                <a:cs typeface="Arial" pitchFamily="34" charset="0"/>
              </a:rPr>
              <a:t>unter Einbeziehung …</a:t>
            </a:r>
          </a:p>
          <a:p>
            <a:pPr marL="135000" defTabSz="334566">
              <a:buClr>
                <a:srgbClr val="C00000"/>
              </a:buClr>
              <a:buFont typeface="Arial" pitchFamily="34" charset="0"/>
              <a:buChar char="•"/>
            </a:pPr>
            <a:r>
              <a:rPr lang="de-DE" sz="1200" dirty="0" smtClean="0">
                <a:solidFill>
                  <a:srgbClr val="17375E"/>
                </a:solidFill>
                <a:latin typeface="Arial" pitchFamily="34" charset="0"/>
                <a:cs typeface="Arial" pitchFamily="34" charset="0"/>
              </a:rPr>
              <a:t>	des Paktes für Prävention</a:t>
            </a:r>
          </a:p>
          <a:p>
            <a:pPr marL="135000" defTabSz="334566">
              <a:buClr>
                <a:srgbClr val="C00000"/>
              </a:buClr>
              <a:buFont typeface="Arial" pitchFamily="34" charset="0"/>
              <a:buChar char="•"/>
            </a:pPr>
            <a:r>
              <a:rPr lang="de-DE" sz="1200" dirty="0" smtClean="0">
                <a:solidFill>
                  <a:srgbClr val="17375E"/>
                </a:solidFill>
                <a:latin typeface="Arial" pitchFamily="34" charset="0"/>
                <a:cs typeface="Arial" pitchFamily="34" charset="0"/>
              </a:rPr>
              <a:t>   der Landesrahmenvereinbarung zum Präventionsgesetz</a:t>
            </a:r>
          </a:p>
          <a:p>
            <a:pPr marL="135000" defTabSz="334566">
              <a:buClr>
                <a:srgbClr val="C00000"/>
              </a:buClr>
              <a:buFont typeface="Arial" pitchFamily="34" charset="0"/>
              <a:buChar char="•"/>
            </a:pPr>
            <a:r>
              <a:rPr lang="de-DE" sz="1200" dirty="0" smtClean="0">
                <a:solidFill>
                  <a:srgbClr val="17375E"/>
                </a:solidFill>
                <a:latin typeface="Arial" pitchFamily="34" charset="0"/>
                <a:cs typeface="Arial" pitchFamily="34" charset="0"/>
              </a:rPr>
              <a:t> 	des ÖGD und des kommunalen Gesundheitsförderungsmanagement</a:t>
            </a:r>
          </a:p>
          <a:p>
            <a:pPr marL="135000" defTabSz="334566">
              <a:buClr>
                <a:srgbClr val="C00000"/>
              </a:buClr>
              <a:buFont typeface="Arial" pitchFamily="34" charset="0"/>
              <a:buChar char="•"/>
            </a:pPr>
            <a:r>
              <a:rPr lang="de-DE" sz="1200" dirty="0" smtClean="0">
                <a:solidFill>
                  <a:srgbClr val="17375E"/>
                </a:solidFill>
                <a:latin typeface="Arial" pitchFamily="34" charset="0"/>
                <a:cs typeface="Arial" pitchFamily="34" charset="0"/>
              </a:rPr>
              <a:t>   der Steuerung von Zuwendungsempfängern</a:t>
            </a:r>
          </a:p>
          <a:p>
            <a:pPr>
              <a:buClr>
                <a:srgbClr val="C00000"/>
              </a:buClr>
            </a:pPr>
            <a:r>
              <a:rPr lang="de-DE" sz="1200" dirty="0" smtClean="0">
                <a:solidFill>
                  <a:srgbClr val="17375E"/>
                </a:solidFill>
                <a:latin typeface="Arial" pitchFamily="34" charset="0"/>
                <a:cs typeface="Arial" pitchFamily="34" charset="0"/>
              </a:rPr>
              <a:t>und in Zusammenarbeit mit </a:t>
            </a:r>
            <a:r>
              <a:rPr lang="de-DE" sz="1200" dirty="0" err="1" smtClean="0">
                <a:solidFill>
                  <a:srgbClr val="17375E"/>
                </a:solidFill>
                <a:latin typeface="Arial" pitchFamily="34" charset="0"/>
                <a:cs typeface="Arial" pitchFamily="34" charset="0"/>
              </a:rPr>
              <a:t>Interessenvertreter:innen</a:t>
            </a:r>
            <a:r>
              <a:rPr lang="de-DE" sz="1200" dirty="0" smtClean="0">
                <a:solidFill>
                  <a:srgbClr val="17375E"/>
                </a:solidFill>
                <a:latin typeface="Arial" pitchFamily="34" charset="0"/>
                <a:cs typeface="Arial" pitchFamily="34" charset="0"/>
              </a:rPr>
              <a:t>, anderen Fachbehörden und Institutionen</a:t>
            </a:r>
          </a:p>
          <a:p>
            <a:endParaRPr lang="de-DE" dirty="0"/>
          </a:p>
        </p:txBody>
      </p:sp>
      <p:sp>
        <p:nvSpPr>
          <p:cNvPr id="4" name="Foliennummernplatzhalter 3"/>
          <p:cNvSpPr>
            <a:spLocks noGrp="1"/>
          </p:cNvSpPr>
          <p:nvPr>
            <p:ph type="sldNum" sz="quarter" idx="10"/>
          </p:nvPr>
        </p:nvSpPr>
        <p:spPr/>
        <p:txBody>
          <a:bodyPr/>
          <a:lstStyle/>
          <a:p>
            <a:fld id="{99F10EFF-AF6B-4330-A2FF-8D705DABC952}" type="slidenum">
              <a:rPr lang="en-US" smtClean="0"/>
              <a:t>2</a:t>
            </a:fld>
            <a:endParaRPr lang="en-US"/>
          </a:p>
        </p:txBody>
      </p:sp>
    </p:spTree>
    <p:extLst>
      <p:ext uri="{BB962C8B-B14F-4D97-AF65-F5344CB8AC3E}">
        <p14:creationId xmlns:p14="http://schemas.microsoft.com/office/powerpoint/2010/main" val="156766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1" dirty="0" smtClean="0">
                <a:solidFill>
                  <a:srgbClr val="17375E"/>
                </a:solidFill>
                <a:latin typeface="Arial" pitchFamily="34" charset="0"/>
                <a:cs typeface="Arial" pitchFamily="34" charset="0"/>
              </a:rPr>
              <a:t>Lebensphasenbezug mit Schwerpunkt auf Kinder- und Familiengesundheit </a:t>
            </a:r>
            <a:endParaRPr lang="de-DE" sz="1000" dirty="0" smtClean="0">
              <a:solidFill>
                <a:srgbClr val="17375E"/>
              </a:solidFill>
              <a:latin typeface="Arial" pitchFamily="34" charset="0"/>
              <a:cs typeface="Arial" pitchFamily="34" charset="0"/>
            </a:endParaRPr>
          </a:p>
          <a:p>
            <a:r>
              <a:rPr lang="de-DE" sz="1000" b="1" dirty="0" smtClean="0">
                <a:solidFill>
                  <a:srgbClr val="17375E"/>
                </a:solidFill>
                <a:latin typeface="Arial" pitchFamily="34" charset="0"/>
                <a:cs typeface="Arial" pitchFamily="34" charset="0"/>
              </a:rPr>
              <a:t>Handlungsorientierung mit Schwerpunkt Gesundheitsförderung und Prävention</a:t>
            </a:r>
            <a:endParaRPr lang="de-DE" sz="1000" dirty="0" smtClean="0">
              <a:solidFill>
                <a:srgbClr val="17375E"/>
              </a:solidFill>
              <a:latin typeface="Arial" pitchFamily="34" charset="0"/>
              <a:cs typeface="Arial" pitchFamily="34" charset="0"/>
            </a:endParaRPr>
          </a:p>
          <a:p>
            <a:r>
              <a:rPr lang="de-DE" sz="1000" dirty="0" smtClean="0">
                <a:solidFill>
                  <a:srgbClr val="17375E"/>
                </a:solidFill>
                <a:latin typeface="Arial" pitchFamily="34" charset="0"/>
                <a:cs typeface="Arial" pitchFamily="34" charset="0"/>
              </a:rPr>
              <a:t>unter Einbeziehung …</a:t>
            </a:r>
          </a:p>
          <a:p>
            <a:pPr marL="135000" defTabSz="334566">
              <a:buClr>
                <a:srgbClr val="C00000"/>
              </a:buClr>
              <a:buFont typeface="Arial" pitchFamily="34" charset="0"/>
              <a:buChar char="•"/>
            </a:pPr>
            <a:r>
              <a:rPr lang="de-DE" sz="1000" dirty="0" smtClean="0">
                <a:solidFill>
                  <a:srgbClr val="17375E"/>
                </a:solidFill>
                <a:latin typeface="Arial" pitchFamily="34" charset="0"/>
                <a:cs typeface="Arial" pitchFamily="34" charset="0"/>
              </a:rPr>
              <a:t>	des Paktes für Prävention</a:t>
            </a:r>
          </a:p>
          <a:p>
            <a:pPr marL="135000" defTabSz="334566">
              <a:buClr>
                <a:srgbClr val="C00000"/>
              </a:buClr>
              <a:buFont typeface="Arial" pitchFamily="34" charset="0"/>
              <a:buChar char="•"/>
            </a:pPr>
            <a:r>
              <a:rPr lang="de-DE" sz="1000" dirty="0" smtClean="0">
                <a:solidFill>
                  <a:srgbClr val="17375E"/>
                </a:solidFill>
                <a:latin typeface="Arial" pitchFamily="34" charset="0"/>
                <a:cs typeface="Arial" pitchFamily="34" charset="0"/>
              </a:rPr>
              <a:t>   der Landesrahmenvereinbarung zum Präventionsgesetz</a:t>
            </a:r>
          </a:p>
          <a:p>
            <a:pPr marL="135000" defTabSz="334566">
              <a:buClr>
                <a:srgbClr val="C00000"/>
              </a:buClr>
              <a:buFont typeface="Arial" pitchFamily="34" charset="0"/>
              <a:buChar char="•"/>
            </a:pPr>
            <a:r>
              <a:rPr lang="de-DE" sz="1000" dirty="0" smtClean="0">
                <a:solidFill>
                  <a:srgbClr val="17375E"/>
                </a:solidFill>
                <a:latin typeface="Arial" pitchFamily="34" charset="0"/>
                <a:cs typeface="Arial" pitchFamily="34" charset="0"/>
              </a:rPr>
              <a:t> 	des ÖGD und des kommunalen Gesundheitsförderungsmanagement</a:t>
            </a:r>
          </a:p>
          <a:p>
            <a:pPr marL="135000" defTabSz="334566">
              <a:buClr>
                <a:srgbClr val="C00000"/>
              </a:buClr>
              <a:buFont typeface="Arial" pitchFamily="34" charset="0"/>
              <a:buChar char="•"/>
            </a:pPr>
            <a:r>
              <a:rPr lang="de-DE" sz="1000" dirty="0" smtClean="0">
                <a:solidFill>
                  <a:srgbClr val="17375E"/>
                </a:solidFill>
                <a:latin typeface="Arial" pitchFamily="34" charset="0"/>
                <a:cs typeface="Arial" pitchFamily="34" charset="0"/>
              </a:rPr>
              <a:t>   der Steuerung von Zuwendungsempfängern</a:t>
            </a:r>
          </a:p>
          <a:p>
            <a:pPr>
              <a:buClr>
                <a:srgbClr val="C00000"/>
              </a:buClr>
            </a:pPr>
            <a:r>
              <a:rPr lang="de-DE" sz="1000" dirty="0" smtClean="0">
                <a:solidFill>
                  <a:srgbClr val="17375E"/>
                </a:solidFill>
                <a:latin typeface="Arial" pitchFamily="34" charset="0"/>
                <a:cs typeface="Arial" pitchFamily="34" charset="0"/>
              </a:rPr>
              <a:t>und in Zusammenarbeit mit </a:t>
            </a:r>
            <a:r>
              <a:rPr lang="de-DE" sz="1000" dirty="0" err="1" smtClean="0">
                <a:solidFill>
                  <a:srgbClr val="17375E"/>
                </a:solidFill>
                <a:latin typeface="Arial" pitchFamily="34" charset="0"/>
                <a:cs typeface="Arial" pitchFamily="34" charset="0"/>
              </a:rPr>
              <a:t>Interessenvertreter:innen</a:t>
            </a:r>
            <a:r>
              <a:rPr lang="de-DE" sz="1000" dirty="0" smtClean="0">
                <a:solidFill>
                  <a:srgbClr val="17375E"/>
                </a:solidFill>
                <a:latin typeface="Arial" pitchFamily="34" charset="0"/>
                <a:cs typeface="Arial" pitchFamily="34" charset="0"/>
              </a:rPr>
              <a:t>, anderen Fachbehörden und Institutionen</a:t>
            </a:r>
          </a:p>
        </p:txBody>
      </p:sp>
      <p:sp>
        <p:nvSpPr>
          <p:cNvPr id="4" name="Foliennummernplatzhalter 3"/>
          <p:cNvSpPr>
            <a:spLocks noGrp="1"/>
          </p:cNvSpPr>
          <p:nvPr>
            <p:ph type="sldNum" sz="quarter" idx="10"/>
          </p:nvPr>
        </p:nvSpPr>
        <p:spPr/>
        <p:txBody>
          <a:bodyPr/>
          <a:lstStyle/>
          <a:p>
            <a:fld id="{99F10EFF-AF6B-4330-A2FF-8D705DABC952}" type="slidenum">
              <a:rPr lang="en-US" smtClean="0"/>
              <a:t>3</a:t>
            </a:fld>
            <a:endParaRPr lang="en-US"/>
          </a:p>
        </p:txBody>
      </p:sp>
    </p:spTree>
    <p:extLst>
      <p:ext uri="{BB962C8B-B14F-4D97-AF65-F5344CB8AC3E}">
        <p14:creationId xmlns:p14="http://schemas.microsoft.com/office/powerpoint/2010/main" val="3903860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554038" lvl="2" indent="-285750"/>
            <a:endParaRPr lang="de-DE" baseline="0" dirty="0" smtClean="0"/>
          </a:p>
        </p:txBody>
      </p:sp>
      <p:sp>
        <p:nvSpPr>
          <p:cNvPr id="4" name="Foliennummernplatzhalter 3"/>
          <p:cNvSpPr>
            <a:spLocks noGrp="1"/>
          </p:cNvSpPr>
          <p:nvPr>
            <p:ph type="sldNum" sz="quarter" idx="10"/>
          </p:nvPr>
        </p:nvSpPr>
        <p:spPr/>
        <p:txBody>
          <a:bodyPr/>
          <a:lstStyle/>
          <a:p>
            <a:fld id="{99F10EFF-AF6B-4330-A2FF-8D705DABC952}" type="slidenum">
              <a:rPr lang="en-US" smtClean="0"/>
              <a:t>4</a:t>
            </a:fld>
            <a:endParaRPr lang="en-US"/>
          </a:p>
        </p:txBody>
      </p:sp>
    </p:spTree>
    <p:extLst>
      <p:ext uri="{BB962C8B-B14F-4D97-AF65-F5344CB8AC3E}">
        <p14:creationId xmlns:p14="http://schemas.microsoft.com/office/powerpoint/2010/main" val="3178542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554038" lvl="2" indent="-285750"/>
            <a:endParaRPr lang="de-DE" baseline="0" dirty="0" smtClean="0"/>
          </a:p>
        </p:txBody>
      </p:sp>
      <p:sp>
        <p:nvSpPr>
          <p:cNvPr id="4" name="Foliennummernplatzhalter 3"/>
          <p:cNvSpPr>
            <a:spLocks noGrp="1"/>
          </p:cNvSpPr>
          <p:nvPr>
            <p:ph type="sldNum" sz="quarter" idx="10"/>
          </p:nvPr>
        </p:nvSpPr>
        <p:spPr/>
        <p:txBody>
          <a:bodyPr/>
          <a:lstStyle/>
          <a:p>
            <a:fld id="{99F10EFF-AF6B-4330-A2FF-8D705DABC952}" type="slidenum">
              <a:rPr lang="en-US" smtClean="0"/>
              <a:t>5</a:t>
            </a:fld>
            <a:endParaRPr lang="en-US"/>
          </a:p>
        </p:txBody>
      </p:sp>
    </p:spTree>
    <p:extLst>
      <p:ext uri="{BB962C8B-B14F-4D97-AF65-F5344CB8AC3E}">
        <p14:creationId xmlns:p14="http://schemas.microsoft.com/office/powerpoint/2010/main" val="4183969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554038" lvl="2" indent="-285750"/>
            <a:endParaRPr lang="de-DE" baseline="0" dirty="0" smtClean="0"/>
          </a:p>
        </p:txBody>
      </p:sp>
      <p:sp>
        <p:nvSpPr>
          <p:cNvPr id="4" name="Foliennummernplatzhalter 3"/>
          <p:cNvSpPr>
            <a:spLocks noGrp="1"/>
          </p:cNvSpPr>
          <p:nvPr>
            <p:ph type="sldNum" sz="quarter" idx="10"/>
          </p:nvPr>
        </p:nvSpPr>
        <p:spPr/>
        <p:txBody>
          <a:bodyPr/>
          <a:lstStyle/>
          <a:p>
            <a:fld id="{99F10EFF-AF6B-4330-A2FF-8D705DABC952}" type="slidenum">
              <a:rPr lang="en-US" smtClean="0"/>
              <a:t>6</a:t>
            </a:fld>
            <a:endParaRPr lang="en-US"/>
          </a:p>
        </p:txBody>
      </p:sp>
    </p:spTree>
    <p:extLst>
      <p:ext uri="{BB962C8B-B14F-4D97-AF65-F5344CB8AC3E}">
        <p14:creationId xmlns:p14="http://schemas.microsoft.com/office/powerpoint/2010/main" val="85757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554038" lvl="2" indent="-285750"/>
            <a:endParaRPr lang="de-DE" baseline="0" dirty="0" smtClean="0"/>
          </a:p>
        </p:txBody>
      </p:sp>
      <p:sp>
        <p:nvSpPr>
          <p:cNvPr id="4" name="Foliennummernplatzhalter 3"/>
          <p:cNvSpPr>
            <a:spLocks noGrp="1"/>
          </p:cNvSpPr>
          <p:nvPr>
            <p:ph type="sldNum" sz="quarter" idx="10"/>
          </p:nvPr>
        </p:nvSpPr>
        <p:spPr/>
        <p:txBody>
          <a:bodyPr/>
          <a:lstStyle/>
          <a:p>
            <a:fld id="{99F10EFF-AF6B-4330-A2FF-8D705DABC952}" type="slidenum">
              <a:rPr lang="en-US" smtClean="0"/>
              <a:t>7</a:t>
            </a:fld>
            <a:endParaRPr lang="en-US"/>
          </a:p>
        </p:txBody>
      </p:sp>
    </p:spTree>
    <p:extLst>
      <p:ext uri="{BB962C8B-B14F-4D97-AF65-F5344CB8AC3E}">
        <p14:creationId xmlns:p14="http://schemas.microsoft.com/office/powerpoint/2010/main" val="2105613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9F10EFF-AF6B-4330-A2FF-8D705DABC952}" type="slidenum">
              <a:rPr lang="en-US" smtClean="0"/>
              <a:t>8</a:t>
            </a:fld>
            <a:endParaRPr lang="en-US"/>
          </a:p>
        </p:txBody>
      </p:sp>
    </p:spTree>
    <p:extLst>
      <p:ext uri="{BB962C8B-B14F-4D97-AF65-F5344CB8AC3E}">
        <p14:creationId xmlns:p14="http://schemas.microsoft.com/office/powerpoint/2010/main" val="2139457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9F10EFF-AF6B-4330-A2FF-8D705DABC952}" type="slidenum">
              <a:rPr lang="en-US" smtClean="0"/>
              <a:t>9</a:t>
            </a:fld>
            <a:endParaRPr lang="en-US"/>
          </a:p>
        </p:txBody>
      </p:sp>
    </p:spTree>
    <p:extLst>
      <p:ext uri="{BB962C8B-B14F-4D97-AF65-F5344CB8AC3E}">
        <p14:creationId xmlns:p14="http://schemas.microsoft.com/office/powerpoint/2010/main" val="4242384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_01">
    <p:bg bwMode="gray">
      <p:bgPr>
        <a:solidFill>
          <a:schemeClr val="bg1"/>
        </a:solidFill>
        <a:effectLst/>
      </p:bgPr>
    </p:bg>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0249"/>
            <a:ext cx="9144000" cy="6096000"/>
          </a:xfrm>
          <a:prstGeom prst="rect">
            <a:avLst/>
          </a:prstGeom>
        </p:spPr>
      </p:pic>
      <p:sp>
        <p:nvSpPr>
          <p:cNvPr id="2" name="Titel 1"/>
          <p:cNvSpPr>
            <a:spLocks noGrp="1"/>
          </p:cNvSpPr>
          <p:nvPr>
            <p:ph type="ctrTitle"/>
          </p:nvPr>
        </p:nvSpPr>
        <p:spPr bwMode="gray">
          <a:xfrm>
            <a:off x="395536" y="648000"/>
            <a:ext cx="8280920" cy="492443"/>
          </a:xfrm>
          <a:prstGeom prst="rect">
            <a:avLst/>
          </a:prstGeom>
        </p:spPr>
        <p:txBody>
          <a:bodyPr anchor="t" anchorCtr="0"/>
          <a:lstStyle>
            <a:lvl1pPr>
              <a:defRPr sz="3200"/>
            </a:lvl1pPr>
          </a:lstStyle>
          <a:p>
            <a:r>
              <a:rPr lang="de-DE" noProof="0" smtClean="0"/>
              <a:t>Titelmasterformat durch Klicken bearbeiten</a:t>
            </a:r>
            <a:endParaRPr lang="de-DE" noProof="0" dirty="0"/>
          </a:p>
        </p:txBody>
      </p:sp>
      <p:sp>
        <p:nvSpPr>
          <p:cNvPr id="3" name="Untertitel 2"/>
          <p:cNvSpPr>
            <a:spLocks noGrp="1"/>
          </p:cNvSpPr>
          <p:nvPr>
            <p:ph type="subTitle" idx="1"/>
          </p:nvPr>
        </p:nvSpPr>
        <p:spPr bwMode="gray">
          <a:xfrm>
            <a:off x="368400" y="1340768"/>
            <a:ext cx="8266880" cy="369332"/>
          </a:xfrm>
          <a:prstGeom prst="rect">
            <a:avLst/>
          </a:prstGeom>
        </p:spPr>
        <p:txBody>
          <a:bodyPr/>
          <a:lstStyle>
            <a:lvl1pPr marL="0" indent="0" algn="l">
              <a:buNone/>
              <a:defRPr sz="240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de-DE" noProof="0" dirty="0"/>
          </a:p>
        </p:txBody>
      </p:sp>
      <p:sp>
        <p:nvSpPr>
          <p:cNvPr id="9" name="Rechteck 8"/>
          <p:cNvSpPr/>
          <p:nvPr userDrawn="1"/>
        </p:nvSpPr>
        <p:spPr bwMode="gray">
          <a:xfrm>
            <a:off x="0" y="5264521"/>
            <a:ext cx="9144000" cy="15934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12" name="Freihandform 11"/>
          <p:cNvSpPr>
            <a:spLocks noChangeAspect="1"/>
          </p:cNvSpPr>
          <p:nvPr userDrawn="1"/>
        </p:nvSpPr>
        <p:spPr bwMode="gray">
          <a:xfrm>
            <a:off x="0" y="5005439"/>
            <a:ext cx="1784351" cy="486000"/>
          </a:xfrm>
          <a:custGeom>
            <a:avLst/>
            <a:gdLst/>
            <a:ahLst/>
            <a:cxnLst/>
            <a:rect l="l" t="t" r="r" b="b"/>
            <a:pathLst>
              <a:path w="1784351" h="486000">
                <a:moveTo>
                  <a:pt x="0" y="0"/>
                </a:moveTo>
                <a:lnTo>
                  <a:pt x="80844" y="0"/>
                </a:lnTo>
                <a:lnTo>
                  <a:pt x="1004494" y="0"/>
                </a:lnTo>
                <a:lnTo>
                  <a:pt x="1060429" y="0"/>
                </a:lnTo>
                <a:lnTo>
                  <a:pt x="1152128" y="0"/>
                </a:lnTo>
                <a:lnTo>
                  <a:pt x="1784351" y="0"/>
                </a:lnTo>
                <a:lnTo>
                  <a:pt x="1503348" y="412825"/>
                </a:lnTo>
                <a:cubicBezTo>
                  <a:pt x="1472029" y="455546"/>
                  <a:pt x="1434432" y="484128"/>
                  <a:pt x="1374857" y="486000"/>
                </a:cubicBezTo>
                <a:lnTo>
                  <a:pt x="1152128" y="486000"/>
                </a:lnTo>
                <a:lnTo>
                  <a:pt x="1060429" y="486000"/>
                </a:lnTo>
                <a:lnTo>
                  <a:pt x="1004494" y="486000"/>
                </a:lnTo>
                <a:lnTo>
                  <a:pt x="80844" y="486000"/>
                </a:lnTo>
                <a:lnTo>
                  <a:pt x="0" y="48600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de-DE" noProof="0">
              <a:solidFill>
                <a:srgbClr val="003063"/>
              </a:solidFill>
              <a:latin typeface="Arial" panose="020B0604020202020204" pitchFamily="34" charset="0"/>
              <a:cs typeface="Arial" panose="020B0604020202020204" pitchFamily="34" charset="0"/>
            </a:endParaRPr>
          </a:p>
        </p:txBody>
      </p:sp>
      <p:pic>
        <p:nvPicPr>
          <p:cNvPr id="10" name="Picture 4" descr="Z:\Kunden\Hamburg_Marketing\Bildmaterial\Logos_Gesellschaften\HamburgLogo_Weiße_Typo.wm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6857999" y="6222737"/>
            <a:ext cx="2027867" cy="37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platzhalter 17"/>
          <p:cNvSpPr>
            <a:spLocks noGrp="1"/>
          </p:cNvSpPr>
          <p:nvPr>
            <p:ph type="body" sz="quarter" idx="10" hasCustomPrompt="1"/>
          </p:nvPr>
        </p:nvSpPr>
        <p:spPr bwMode="gray">
          <a:xfrm>
            <a:off x="395288" y="6334833"/>
            <a:ext cx="4680768" cy="245852"/>
          </a:xfrm>
          <a:prstGeom prst="rect">
            <a:avLst/>
          </a:prstGeom>
        </p:spPr>
        <p:txBody>
          <a:bodyPr/>
          <a:lstStyle>
            <a:lvl1pPr>
              <a:spcBef>
                <a:spcPts val="0"/>
              </a:spcBef>
              <a:defRPr sz="1200" cap="none" baseline="0">
                <a:solidFill>
                  <a:schemeClr val="bg1"/>
                </a:solidFill>
              </a:defRPr>
            </a:lvl1pPr>
            <a:lvl2pPr>
              <a:defRPr sz="1200"/>
            </a:lvl2pPr>
            <a:lvl3pPr>
              <a:defRPr sz="1200"/>
            </a:lvl3pPr>
            <a:lvl4pPr>
              <a:defRPr sz="1200"/>
            </a:lvl4pPr>
            <a:lvl5pPr>
              <a:defRPr sz="1200"/>
            </a:lvl5pPr>
          </a:lstStyle>
          <a:p>
            <a:r>
              <a:rPr lang="de-DE" dirty="0" smtClean="0"/>
              <a:t>08.03.2021 – Eingangsschulung Schulgesundheitsfachkräfte</a:t>
            </a:r>
            <a:endParaRPr lang="de-DE" dirty="0"/>
          </a:p>
        </p:txBody>
      </p:sp>
      <p:grpSp>
        <p:nvGrpSpPr>
          <p:cNvPr id="11" name="Gruppieren 10"/>
          <p:cNvGrpSpPr/>
          <p:nvPr userDrawn="1"/>
        </p:nvGrpSpPr>
        <p:grpSpPr>
          <a:xfrm>
            <a:off x="-108520" y="1448780"/>
            <a:ext cx="72000" cy="4608512"/>
            <a:chOff x="-108520" y="1448780"/>
            <a:chExt cx="72000" cy="4608512"/>
          </a:xfrm>
        </p:grpSpPr>
        <p:sp>
          <p:nvSpPr>
            <p:cNvPr id="13" name="Freihandform 12"/>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reihandform 14"/>
            <p:cNvSpPr/>
            <p:nvPr userDrawn="1"/>
          </p:nvSpPr>
          <p:spPr>
            <a:xfrm>
              <a:off x="-108520" y="6057292"/>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6" name="Gruppieren 15"/>
          <p:cNvGrpSpPr/>
          <p:nvPr userDrawn="1"/>
        </p:nvGrpSpPr>
        <p:grpSpPr>
          <a:xfrm>
            <a:off x="9144516" y="1448780"/>
            <a:ext cx="72000" cy="4608512"/>
            <a:chOff x="-108520" y="1448780"/>
            <a:chExt cx="72000" cy="4608512"/>
          </a:xfrm>
        </p:grpSpPr>
        <p:sp>
          <p:nvSpPr>
            <p:cNvPr id="17" name="Freihandform 16"/>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18"/>
            <p:cNvSpPr/>
            <p:nvPr userDrawn="1"/>
          </p:nvSpPr>
          <p:spPr>
            <a:xfrm>
              <a:off x="-108520" y="6057292"/>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0" name="Gruppieren 19"/>
          <p:cNvGrpSpPr/>
          <p:nvPr userDrawn="1"/>
        </p:nvGrpSpPr>
        <p:grpSpPr>
          <a:xfrm>
            <a:off x="395288" y="-92249"/>
            <a:ext cx="8497887" cy="72000"/>
            <a:chOff x="395288" y="-92249"/>
            <a:chExt cx="8497887" cy="72000"/>
          </a:xfrm>
        </p:grpSpPr>
        <p:sp>
          <p:nvSpPr>
            <p:cNvPr id="21" name="Freihandform 20"/>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21"/>
            <p:cNvSpPr/>
            <p:nvPr userDrawn="1"/>
          </p:nvSpPr>
          <p:spPr>
            <a:xfrm>
              <a:off x="4532929"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22"/>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23"/>
            <p:cNvSpPr/>
            <p:nvPr userDrawn="1"/>
          </p:nvSpPr>
          <p:spPr>
            <a:xfrm>
              <a:off x="8893175"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5" name="Gruppieren 24"/>
          <p:cNvGrpSpPr/>
          <p:nvPr userDrawn="1"/>
        </p:nvGrpSpPr>
        <p:grpSpPr>
          <a:xfrm>
            <a:off x="395288" y="6874555"/>
            <a:ext cx="8497887" cy="72000"/>
            <a:chOff x="395288" y="-92249"/>
            <a:chExt cx="8497887" cy="72000"/>
          </a:xfrm>
        </p:grpSpPr>
        <p:sp>
          <p:nvSpPr>
            <p:cNvPr id="26" name="Freihandform 25"/>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Freihandform 26"/>
            <p:cNvSpPr/>
            <p:nvPr userDrawn="1"/>
          </p:nvSpPr>
          <p:spPr>
            <a:xfrm>
              <a:off x="4532929"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reihandform 27"/>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Freihandform 28"/>
            <p:cNvSpPr/>
            <p:nvPr userDrawn="1"/>
          </p:nvSpPr>
          <p:spPr>
            <a:xfrm>
              <a:off x="8893175"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9587831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9" name="Bildplatzhalter 12"/>
          <p:cNvSpPr>
            <a:spLocks noGrp="1"/>
          </p:cNvSpPr>
          <p:nvPr>
            <p:ph type="pic" sz="quarter" idx="10" hasCustomPrompt="1"/>
          </p:nvPr>
        </p:nvSpPr>
        <p:spPr bwMode="gray">
          <a:xfrm>
            <a:off x="0" y="0"/>
            <a:ext cx="9144000" cy="6389688"/>
          </a:xfrm>
          <a:custGeom>
            <a:avLst/>
            <a:gdLst>
              <a:gd name="connsiteX0" fmla="*/ 0 w 9144000"/>
              <a:gd name="connsiteY0" fmla="*/ 0 h 6389688"/>
              <a:gd name="connsiteX1" fmla="*/ 9144000 w 9144000"/>
              <a:gd name="connsiteY1" fmla="*/ 0 h 6389688"/>
              <a:gd name="connsiteX2" fmla="*/ 9144000 w 9144000"/>
              <a:gd name="connsiteY2" fmla="*/ 6389688 h 6389688"/>
              <a:gd name="connsiteX3" fmla="*/ 1105313 w 9144000"/>
              <a:gd name="connsiteY3" fmla="*/ 6389688 h 6389688"/>
              <a:gd name="connsiteX4" fmla="*/ 1224000 w 9144000"/>
              <a:gd name="connsiteY4" fmla="*/ 6215324 h 6389688"/>
              <a:gd name="connsiteX5" fmla="*/ 703849 w 9144000"/>
              <a:gd name="connsiteY5" fmla="*/ 6215324 h 6389688"/>
              <a:gd name="connsiteX6" fmla="*/ 663659 w 9144000"/>
              <a:gd name="connsiteY6" fmla="*/ 6215324 h 6389688"/>
              <a:gd name="connsiteX7" fmla="*/ 0 w 9144000"/>
              <a:gd name="connsiteY7" fmla="*/ 6215324 h 638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6389688">
                <a:moveTo>
                  <a:pt x="0" y="0"/>
                </a:moveTo>
                <a:lnTo>
                  <a:pt x="9144000" y="0"/>
                </a:lnTo>
                <a:lnTo>
                  <a:pt x="9144000" y="6389688"/>
                </a:lnTo>
                <a:lnTo>
                  <a:pt x="1105313" y="6389688"/>
                </a:lnTo>
                <a:lnTo>
                  <a:pt x="1224000" y="6215324"/>
                </a:lnTo>
                <a:lnTo>
                  <a:pt x="703849" y="6215324"/>
                </a:lnTo>
                <a:lnTo>
                  <a:pt x="663659" y="6215324"/>
                </a:lnTo>
                <a:lnTo>
                  <a:pt x="0" y="6215324"/>
                </a:lnTo>
                <a:close/>
              </a:path>
            </a:pathLst>
          </a:custGeom>
        </p:spPr>
        <p:txBody>
          <a:bodyPr wrap="square" tIns="72000">
            <a:noAutofit/>
          </a:bodyPr>
          <a:lstStyle>
            <a:lvl1pPr algn="ctr">
              <a:spcBef>
                <a:spcPts val="0"/>
              </a:spcBef>
              <a:defRPr sz="1400">
                <a:solidFill>
                  <a:schemeClr val="tx1"/>
                </a:solidFill>
              </a:defRPr>
            </a:lvl1pPr>
          </a:lstStyle>
          <a:p>
            <a:r>
              <a:rPr lang="de-DE" noProof="0" smtClean="0"/>
              <a:t>Durch klicken auf das Symbol das gewünschte Bild einfügen</a:t>
            </a:r>
          </a:p>
          <a:p>
            <a:endParaRPr lang="de-DE" noProof="0"/>
          </a:p>
        </p:txBody>
      </p:sp>
      <p:sp>
        <p:nvSpPr>
          <p:cNvPr id="6" name="Foliennummernplatzhalter 5"/>
          <p:cNvSpPr>
            <a:spLocks noGrp="1"/>
          </p:cNvSpPr>
          <p:nvPr>
            <p:ph type="sldNum" sz="quarter" idx="12"/>
          </p:nvPr>
        </p:nvSpPr>
        <p:spPr bwMode="gray"/>
        <p:txBody>
          <a:bodyPr/>
          <a:lstStyle/>
          <a:p>
            <a:r>
              <a:rPr lang="de-DE" noProof="0" smtClean="0"/>
              <a:t>Seite </a:t>
            </a:r>
            <a:fld id="{7035D381-67B0-48C1-98E1-720E08ACEF49}" type="slidenum">
              <a:rPr lang="de-DE" noProof="0" smtClean="0"/>
              <a:pPr/>
              <a:t>‹Nr.›</a:t>
            </a:fld>
            <a:endParaRPr lang="de-DE" noProof="0"/>
          </a:p>
        </p:txBody>
      </p:sp>
      <p:sp>
        <p:nvSpPr>
          <p:cNvPr id="10" name="Textplatzhalter 17"/>
          <p:cNvSpPr>
            <a:spLocks noGrp="1"/>
          </p:cNvSpPr>
          <p:nvPr>
            <p:ph type="body" sz="quarter" idx="11" hasCustomPrompt="1"/>
          </p:nvPr>
        </p:nvSpPr>
        <p:spPr bwMode="gray">
          <a:xfrm>
            <a:off x="3203848" y="1284905"/>
            <a:ext cx="5365043" cy="811367"/>
          </a:xfrm>
          <a:prstGeom prst="rect">
            <a:avLst/>
          </a:prstGeom>
        </p:spPr>
        <p:txBody>
          <a:bodyPr lIns="36000" tIns="36000" rIns="36000" bIns="36000" anchor="ctr" anchorCtr="0">
            <a:spAutoFit/>
          </a:bodyPr>
          <a:lstStyle>
            <a:lvl1pPr>
              <a:spcBef>
                <a:spcPts val="0"/>
              </a:spcBef>
              <a:defRPr sz="2400" cap="all" baseline="0">
                <a:solidFill>
                  <a:schemeClr val="accent1"/>
                </a:solidFill>
              </a:defRPr>
            </a:lvl1pPr>
            <a:lvl2pPr>
              <a:defRPr sz="1200"/>
            </a:lvl2pPr>
            <a:lvl3pPr>
              <a:defRPr sz="1200"/>
            </a:lvl3pPr>
            <a:lvl4pPr>
              <a:defRPr sz="1200"/>
            </a:lvl4pPr>
            <a:lvl5pPr>
              <a:defRPr sz="1200"/>
            </a:lvl5pPr>
          </a:lstStyle>
          <a:p>
            <a:pPr lvl="0"/>
            <a:r>
              <a:rPr lang="de-DE" noProof="0" dirty="0" smtClean="0"/>
              <a:t>Platzhalter für eine kurze Aussage</a:t>
            </a:r>
          </a:p>
        </p:txBody>
      </p:sp>
      <p:sp>
        <p:nvSpPr>
          <p:cNvPr id="7" name="Fußzeilenplatzhalter 3"/>
          <p:cNvSpPr>
            <a:spLocks noGrp="1"/>
          </p:cNvSpPr>
          <p:nvPr>
            <p:ph type="ftr" sz="quarter" idx="3"/>
          </p:nvPr>
        </p:nvSpPr>
        <p:spPr bwMode="gray">
          <a:xfrm>
            <a:off x="1379997" y="6276629"/>
            <a:ext cx="2232000" cy="226800"/>
          </a:xfrm>
          <a:prstGeom prst="rect">
            <a:avLst/>
          </a:prstGeom>
          <a:solidFill>
            <a:schemeClr val="bg2"/>
          </a:solidFill>
        </p:spPr>
        <p:txBody>
          <a:bodyPr vert="horz" lIns="54000" tIns="45720" rIns="54000" bIns="45720" rtlCol="0" anchor="ctr"/>
          <a:lstStyle>
            <a:lvl1pPr algn="l">
              <a:defRPr sz="1000" cap="all" baseline="0">
                <a:solidFill>
                  <a:schemeClr val="accent1"/>
                </a:solidFill>
              </a:defRPr>
            </a:lvl1pPr>
          </a:lstStyle>
          <a:p>
            <a:r>
              <a:rPr lang="de-DE" smtClean="0"/>
              <a:t>Hamburger Gesundheitsberichterstattung</a:t>
            </a:r>
            <a:endParaRPr lang="de-DE" dirty="0"/>
          </a:p>
        </p:txBody>
      </p:sp>
    </p:spTree>
    <p:extLst>
      <p:ext uri="{BB962C8B-B14F-4D97-AF65-F5344CB8AC3E}">
        <p14:creationId xmlns:p14="http://schemas.microsoft.com/office/powerpoint/2010/main" val="2526860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1325563"/>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628650" y="6356351"/>
            <a:ext cx="2057400" cy="365125"/>
          </a:xfrm>
          <a:prstGeom prst="rect">
            <a:avLst/>
          </a:prstGeom>
        </p:spPr>
        <p:txBody>
          <a:bodyPr/>
          <a:lstStyle/>
          <a:p>
            <a:fld id="{573E26DD-B3BD-47E8-BD00-F0A52AA7B2E3}" type="datetime1">
              <a:rPr lang="de-DE" smtClean="0"/>
              <a:t>28.11.2022</a:t>
            </a:fld>
            <a:endParaRPr lang="de-DE"/>
          </a:p>
        </p:txBody>
      </p:sp>
      <p:sp>
        <p:nvSpPr>
          <p:cNvPr id="4" name="Fußzeilenplatzhalter 3"/>
          <p:cNvSpPr>
            <a:spLocks noGrp="1"/>
          </p:cNvSpPr>
          <p:nvPr>
            <p:ph type="ftr" sz="quarter" idx="11"/>
          </p:nvPr>
        </p:nvSpPr>
        <p:spPr>
          <a:xfrm>
            <a:off x="3028950" y="6356351"/>
            <a:ext cx="3086100" cy="365125"/>
          </a:xfrm>
          <a:prstGeom prst="rect">
            <a:avLst/>
          </a:prstGeom>
        </p:spPr>
        <p:txBody>
          <a:bodyPr/>
          <a:lstStyle/>
          <a:p>
            <a:r>
              <a:rPr lang="de-DE" smtClean="0"/>
              <a:t>Hamburger Gesundheitsberichterstattung</a:t>
            </a:r>
            <a:endParaRPr lang="de-DE"/>
          </a:p>
        </p:txBody>
      </p:sp>
      <p:sp>
        <p:nvSpPr>
          <p:cNvPr id="5" name="Foliennummernplatzhalter 4"/>
          <p:cNvSpPr>
            <a:spLocks noGrp="1"/>
          </p:cNvSpPr>
          <p:nvPr>
            <p:ph type="sldNum" sz="quarter" idx="12"/>
          </p:nvPr>
        </p:nvSpPr>
        <p:spPr/>
        <p:txBody>
          <a:bodyPr/>
          <a:lstStyle/>
          <a:p>
            <a:fld id="{83163608-961F-4550-B47A-EA0FDAFA9251}" type="slidenum">
              <a:rPr lang="de-DE" smtClean="0"/>
              <a:t>‹Nr.›</a:t>
            </a:fld>
            <a:endParaRPr lang="de-DE"/>
          </a:p>
        </p:txBody>
      </p:sp>
    </p:spTree>
    <p:extLst>
      <p:ext uri="{BB962C8B-B14F-4D97-AF65-F5344CB8AC3E}">
        <p14:creationId xmlns:p14="http://schemas.microsoft.com/office/powerpoint/2010/main" val="87808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535" y="386677"/>
            <a:ext cx="8497639" cy="861774"/>
          </a:xfrm>
          <a:prstGeom prst="rect">
            <a:avLst/>
          </a:prstGeom>
        </p:spPr>
        <p:txBody>
          <a:bodyPr/>
          <a:lstStyle/>
          <a:p>
            <a:r>
              <a:rPr lang="de-DE" noProof="0" smtClean="0"/>
              <a:t>Titelmasterformat durch Klicken bearbeiten</a:t>
            </a:r>
            <a:endParaRPr lang="de-DE" noProof="0" dirty="0"/>
          </a:p>
        </p:txBody>
      </p:sp>
      <p:sp>
        <p:nvSpPr>
          <p:cNvPr id="6" name="Foliennummernplatzhalter 5"/>
          <p:cNvSpPr>
            <a:spLocks noGrp="1"/>
          </p:cNvSpPr>
          <p:nvPr>
            <p:ph type="sldNum" sz="quarter" idx="12"/>
          </p:nvPr>
        </p:nvSpPr>
        <p:spPr bwMode="gray"/>
        <p:txBody>
          <a:bodyPr/>
          <a:lstStyle/>
          <a:p>
            <a:r>
              <a:rPr lang="de-DE" noProof="0" smtClean="0"/>
              <a:t>Seite </a:t>
            </a:r>
            <a:fld id="{7035D381-67B0-48C1-98E1-720E08ACEF49}" type="slidenum">
              <a:rPr lang="de-DE" noProof="0" smtClean="0"/>
              <a:pPr/>
              <a:t>‹Nr.›</a:t>
            </a:fld>
            <a:endParaRPr lang="de-DE" noProof="0"/>
          </a:p>
        </p:txBody>
      </p:sp>
      <p:sp>
        <p:nvSpPr>
          <p:cNvPr id="8" name="Textplatzhalter 7"/>
          <p:cNvSpPr>
            <a:spLocks noGrp="1"/>
          </p:cNvSpPr>
          <p:nvPr>
            <p:ph type="body" sz="quarter" idx="13"/>
          </p:nvPr>
        </p:nvSpPr>
        <p:spPr bwMode="gray">
          <a:xfrm>
            <a:off x="395289" y="1484784"/>
            <a:ext cx="8497886" cy="4392488"/>
          </a:xfrm>
          <a:prstGeom prst="rect">
            <a:avLst/>
          </a:prstGeom>
        </p:spPr>
        <p:txBody>
          <a:bodyPr/>
          <a:lstStyle>
            <a:lvl5pPr>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7" name="Fußzeilenplatzhalter 3"/>
          <p:cNvSpPr>
            <a:spLocks noGrp="1"/>
          </p:cNvSpPr>
          <p:nvPr>
            <p:ph type="ftr" sz="quarter" idx="3"/>
          </p:nvPr>
        </p:nvSpPr>
        <p:spPr bwMode="gray">
          <a:xfrm>
            <a:off x="1379996" y="6309320"/>
            <a:ext cx="4848188" cy="194108"/>
          </a:xfrm>
          <a:prstGeom prst="rect">
            <a:avLst/>
          </a:prstGeom>
          <a:solidFill>
            <a:schemeClr val="bg2"/>
          </a:solidFill>
        </p:spPr>
        <p:txBody>
          <a:bodyPr vert="horz" lIns="54000" tIns="45720" rIns="54000" bIns="45720" rtlCol="0" anchor="ctr"/>
          <a:lstStyle>
            <a:lvl1pPr algn="l">
              <a:defRPr sz="1000" cap="all" baseline="0">
                <a:solidFill>
                  <a:schemeClr val="accent1"/>
                </a:solidFill>
              </a:defRPr>
            </a:lvl1pPr>
          </a:lstStyle>
          <a:p>
            <a:r>
              <a:rPr lang="de-DE" smtClean="0"/>
              <a:t>Hamburger Gesundheitsberichterstattung</a:t>
            </a:r>
            <a:endParaRPr lang="de-DE" dirty="0"/>
          </a:p>
        </p:txBody>
      </p:sp>
    </p:spTree>
    <p:extLst>
      <p:ext uri="{BB962C8B-B14F-4D97-AF65-F5344CB8AC3E}">
        <p14:creationId xmlns:p14="http://schemas.microsoft.com/office/powerpoint/2010/main" val="1518947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4" name="Rechteck 23"/>
          <p:cNvSpPr/>
          <p:nvPr userDrawn="1"/>
        </p:nvSpPr>
        <p:spPr bwMode="gray">
          <a:xfrm>
            <a:off x="0" y="5264521"/>
            <a:ext cx="9144000" cy="15934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Freihandform 24"/>
          <p:cNvSpPr>
            <a:spLocks noChangeAspect="1"/>
          </p:cNvSpPr>
          <p:nvPr userDrawn="1"/>
        </p:nvSpPr>
        <p:spPr bwMode="gray">
          <a:xfrm>
            <a:off x="0" y="5005439"/>
            <a:ext cx="1784351" cy="486000"/>
          </a:xfrm>
          <a:custGeom>
            <a:avLst/>
            <a:gdLst/>
            <a:ahLst/>
            <a:cxnLst/>
            <a:rect l="l" t="t" r="r" b="b"/>
            <a:pathLst>
              <a:path w="1784351" h="486000">
                <a:moveTo>
                  <a:pt x="0" y="0"/>
                </a:moveTo>
                <a:lnTo>
                  <a:pt x="80844" y="0"/>
                </a:lnTo>
                <a:lnTo>
                  <a:pt x="1004494" y="0"/>
                </a:lnTo>
                <a:lnTo>
                  <a:pt x="1060429" y="0"/>
                </a:lnTo>
                <a:lnTo>
                  <a:pt x="1152128" y="0"/>
                </a:lnTo>
                <a:lnTo>
                  <a:pt x="1784351" y="0"/>
                </a:lnTo>
                <a:lnTo>
                  <a:pt x="1503348" y="412825"/>
                </a:lnTo>
                <a:cubicBezTo>
                  <a:pt x="1472029" y="455546"/>
                  <a:pt x="1434432" y="484128"/>
                  <a:pt x="1374857" y="486000"/>
                </a:cubicBezTo>
                <a:lnTo>
                  <a:pt x="1152128" y="486000"/>
                </a:lnTo>
                <a:lnTo>
                  <a:pt x="1060429" y="486000"/>
                </a:lnTo>
                <a:lnTo>
                  <a:pt x="1004494" y="486000"/>
                </a:lnTo>
                <a:lnTo>
                  <a:pt x="80844" y="486000"/>
                </a:lnTo>
                <a:lnTo>
                  <a:pt x="0" y="48600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de-DE" dirty="0">
              <a:solidFill>
                <a:srgbClr val="003063"/>
              </a:solidFill>
              <a:latin typeface="Arial" panose="020B0604020202020204" pitchFamily="34" charset="0"/>
              <a:cs typeface="Arial" panose="020B0604020202020204" pitchFamily="34" charset="0"/>
            </a:endParaRPr>
          </a:p>
        </p:txBody>
      </p:sp>
      <p:pic>
        <p:nvPicPr>
          <p:cNvPr id="8" name="Picture 4" descr="Z:\Kunden\Hamburg_Marketing\Bildmaterial\Logos_Gesellschaften\HamburgLogo_Weiße_Typo.w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6857999" y="6222737"/>
            <a:ext cx="2027867" cy="37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platzhalter 17"/>
          <p:cNvSpPr>
            <a:spLocks noGrp="1"/>
          </p:cNvSpPr>
          <p:nvPr>
            <p:ph type="body" sz="quarter" idx="10" hasCustomPrompt="1"/>
          </p:nvPr>
        </p:nvSpPr>
        <p:spPr bwMode="gray">
          <a:xfrm>
            <a:off x="2015468" y="385200"/>
            <a:ext cx="6870398" cy="430887"/>
          </a:xfrm>
          <a:prstGeom prst="rect">
            <a:avLst/>
          </a:prstGeom>
        </p:spPr>
        <p:txBody>
          <a:bodyPr/>
          <a:lstStyle>
            <a:lvl1pPr>
              <a:spcBef>
                <a:spcPts val="0"/>
              </a:spcBef>
              <a:defRPr sz="2800" cap="all" baseline="0">
                <a:solidFill>
                  <a:schemeClr val="accent1"/>
                </a:solidFill>
              </a:defRPr>
            </a:lvl1pPr>
            <a:lvl2pPr>
              <a:defRPr sz="1200"/>
            </a:lvl2pPr>
            <a:lvl3pPr>
              <a:defRPr sz="1200"/>
            </a:lvl3pPr>
            <a:lvl4pPr>
              <a:defRPr sz="1200"/>
            </a:lvl4pPr>
            <a:lvl5pPr>
              <a:defRPr sz="1200"/>
            </a:lvl5pPr>
          </a:lstStyle>
          <a:p>
            <a:pPr lvl="0"/>
            <a:r>
              <a:rPr lang="de-DE" dirty="0" smtClean="0"/>
              <a:t>Agenda</a:t>
            </a:r>
            <a:endParaRPr lang="en-US" dirty="0"/>
          </a:p>
        </p:txBody>
      </p:sp>
      <p:sp>
        <p:nvSpPr>
          <p:cNvPr id="12" name="Textplatzhalter 17"/>
          <p:cNvSpPr>
            <a:spLocks noGrp="1"/>
          </p:cNvSpPr>
          <p:nvPr>
            <p:ph type="body" sz="quarter" idx="11" hasCustomPrompt="1"/>
          </p:nvPr>
        </p:nvSpPr>
        <p:spPr bwMode="gray">
          <a:xfrm>
            <a:off x="2519077" y="1499936"/>
            <a:ext cx="6366789" cy="276999"/>
          </a:xfrm>
          <a:prstGeom prst="rect">
            <a:avLst/>
          </a:prstGeom>
        </p:spPr>
        <p:txBody>
          <a:bodyPr anchor="ctr" anchorCtr="0"/>
          <a:lstStyle>
            <a:lvl1pPr>
              <a:spcBef>
                <a:spcPts val="0"/>
              </a:spcBef>
              <a:defRPr sz="1800" cap="none" baseline="0">
                <a:solidFill>
                  <a:schemeClr val="tx1"/>
                </a:solidFill>
              </a:defRPr>
            </a:lvl1pPr>
            <a:lvl2pPr>
              <a:defRPr sz="1200"/>
            </a:lvl2pPr>
            <a:lvl3pPr>
              <a:defRPr sz="1200"/>
            </a:lvl3pPr>
            <a:lvl4pPr>
              <a:defRPr sz="1200"/>
            </a:lvl4pPr>
            <a:lvl5pPr>
              <a:defRPr sz="1200"/>
            </a:lvl5pPr>
          </a:lstStyle>
          <a:p>
            <a:pPr lvl="0"/>
            <a:r>
              <a:rPr lang="de-DE" dirty="0" smtClean="0"/>
              <a:t>Platzhalter für einen </a:t>
            </a:r>
            <a:r>
              <a:rPr lang="de-DE" dirty="0" err="1" smtClean="0"/>
              <a:t>Agendapunkt</a:t>
            </a:r>
            <a:endParaRPr lang="en-US" dirty="0"/>
          </a:p>
        </p:txBody>
      </p:sp>
      <p:sp>
        <p:nvSpPr>
          <p:cNvPr id="13" name="Textplatzhalter 17"/>
          <p:cNvSpPr>
            <a:spLocks noGrp="1"/>
          </p:cNvSpPr>
          <p:nvPr>
            <p:ph type="body" sz="quarter" idx="12" hasCustomPrompt="1"/>
          </p:nvPr>
        </p:nvSpPr>
        <p:spPr bwMode="gray">
          <a:xfrm>
            <a:off x="2519077" y="2056067"/>
            <a:ext cx="6366789" cy="276999"/>
          </a:xfrm>
          <a:prstGeom prst="rect">
            <a:avLst/>
          </a:prstGeom>
        </p:spPr>
        <p:txBody>
          <a:bodyPr anchor="ctr" anchorCtr="0"/>
          <a:lstStyle>
            <a:lvl1pPr>
              <a:spcBef>
                <a:spcPts val="0"/>
              </a:spcBef>
              <a:defRPr sz="1800" cap="none" baseline="0">
                <a:solidFill>
                  <a:schemeClr val="tx1"/>
                </a:solidFill>
              </a:defRPr>
            </a:lvl1pPr>
            <a:lvl2pPr>
              <a:defRPr sz="1200"/>
            </a:lvl2pPr>
            <a:lvl3pPr>
              <a:defRPr sz="1200"/>
            </a:lvl3pPr>
            <a:lvl4pPr>
              <a:defRPr sz="1200"/>
            </a:lvl4pPr>
            <a:lvl5pPr>
              <a:defRPr sz="1200"/>
            </a:lvl5pPr>
          </a:lstStyle>
          <a:p>
            <a:pPr lvl="0"/>
            <a:r>
              <a:rPr lang="de-DE" dirty="0" smtClean="0"/>
              <a:t>Platzhalter für einen </a:t>
            </a:r>
            <a:r>
              <a:rPr lang="de-DE" dirty="0" err="1" smtClean="0"/>
              <a:t>Agendapunkt</a:t>
            </a:r>
            <a:endParaRPr lang="de-DE" dirty="0" smtClean="0"/>
          </a:p>
        </p:txBody>
      </p:sp>
      <p:sp>
        <p:nvSpPr>
          <p:cNvPr id="14" name="Textplatzhalter 17"/>
          <p:cNvSpPr>
            <a:spLocks noGrp="1"/>
          </p:cNvSpPr>
          <p:nvPr>
            <p:ph type="body" sz="quarter" idx="13" hasCustomPrompt="1"/>
          </p:nvPr>
        </p:nvSpPr>
        <p:spPr bwMode="gray">
          <a:xfrm>
            <a:off x="2519077" y="2612198"/>
            <a:ext cx="6366789" cy="276999"/>
          </a:xfrm>
          <a:prstGeom prst="rect">
            <a:avLst/>
          </a:prstGeom>
        </p:spPr>
        <p:txBody>
          <a:bodyPr anchor="ctr" anchorCtr="0"/>
          <a:lstStyle>
            <a:lvl1pPr>
              <a:spcBef>
                <a:spcPts val="0"/>
              </a:spcBef>
              <a:defRPr sz="1800" cap="none" baseline="0">
                <a:solidFill>
                  <a:schemeClr val="tx1"/>
                </a:solidFill>
              </a:defRPr>
            </a:lvl1pPr>
            <a:lvl2pPr>
              <a:defRPr sz="1200"/>
            </a:lvl2pPr>
            <a:lvl3pPr>
              <a:defRPr sz="1200"/>
            </a:lvl3pPr>
            <a:lvl4pPr>
              <a:defRPr sz="1200"/>
            </a:lvl4pPr>
            <a:lvl5pPr>
              <a:defRPr sz="1200"/>
            </a:lvl5pPr>
          </a:lstStyle>
          <a:p>
            <a:pPr lvl="0"/>
            <a:r>
              <a:rPr lang="de-DE" dirty="0" smtClean="0"/>
              <a:t>Platzhalter für einen </a:t>
            </a:r>
            <a:r>
              <a:rPr lang="de-DE" dirty="0" err="1" smtClean="0"/>
              <a:t>Agendapunkt</a:t>
            </a:r>
            <a:endParaRPr lang="de-DE" dirty="0" smtClean="0"/>
          </a:p>
        </p:txBody>
      </p:sp>
      <p:sp>
        <p:nvSpPr>
          <p:cNvPr id="15" name="Textplatzhalter 17"/>
          <p:cNvSpPr>
            <a:spLocks noGrp="1"/>
          </p:cNvSpPr>
          <p:nvPr>
            <p:ph type="body" sz="quarter" idx="14" hasCustomPrompt="1"/>
          </p:nvPr>
        </p:nvSpPr>
        <p:spPr bwMode="gray">
          <a:xfrm>
            <a:off x="2519077" y="3168329"/>
            <a:ext cx="6366789" cy="276999"/>
          </a:xfrm>
          <a:prstGeom prst="rect">
            <a:avLst/>
          </a:prstGeom>
        </p:spPr>
        <p:txBody>
          <a:bodyPr anchor="ctr" anchorCtr="0"/>
          <a:lstStyle>
            <a:lvl1pPr>
              <a:spcBef>
                <a:spcPts val="0"/>
              </a:spcBef>
              <a:defRPr sz="1800" cap="none" baseline="0">
                <a:solidFill>
                  <a:schemeClr val="tx1"/>
                </a:solidFill>
              </a:defRPr>
            </a:lvl1pPr>
            <a:lvl2pPr>
              <a:defRPr sz="1200"/>
            </a:lvl2pPr>
            <a:lvl3pPr>
              <a:defRPr sz="1200"/>
            </a:lvl3pPr>
            <a:lvl4pPr>
              <a:defRPr sz="1200"/>
            </a:lvl4pPr>
            <a:lvl5pPr>
              <a:defRPr sz="1200"/>
            </a:lvl5pPr>
          </a:lstStyle>
          <a:p>
            <a:pPr lvl="0"/>
            <a:r>
              <a:rPr lang="de-DE" dirty="0" smtClean="0"/>
              <a:t>Platzhalter für einen </a:t>
            </a:r>
            <a:r>
              <a:rPr lang="de-DE" dirty="0" err="1" smtClean="0"/>
              <a:t>Agendapunkt</a:t>
            </a:r>
            <a:endParaRPr lang="de-DE" dirty="0" smtClean="0"/>
          </a:p>
        </p:txBody>
      </p:sp>
      <p:sp>
        <p:nvSpPr>
          <p:cNvPr id="16" name="Textplatzhalter 17"/>
          <p:cNvSpPr>
            <a:spLocks noGrp="1"/>
          </p:cNvSpPr>
          <p:nvPr>
            <p:ph type="body" sz="quarter" idx="15" hasCustomPrompt="1"/>
          </p:nvPr>
        </p:nvSpPr>
        <p:spPr bwMode="gray">
          <a:xfrm>
            <a:off x="2519077" y="3724460"/>
            <a:ext cx="6366789" cy="276999"/>
          </a:xfrm>
          <a:prstGeom prst="rect">
            <a:avLst/>
          </a:prstGeom>
        </p:spPr>
        <p:txBody>
          <a:bodyPr anchor="ctr" anchorCtr="0"/>
          <a:lstStyle>
            <a:lvl1pPr>
              <a:spcBef>
                <a:spcPts val="0"/>
              </a:spcBef>
              <a:defRPr sz="1800" cap="none" baseline="0">
                <a:solidFill>
                  <a:schemeClr val="tx1"/>
                </a:solidFill>
              </a:defRPr>
            </a:lvl1pPr>
            <a:lvl2pPr>
              <a:defRPr sz="1200"/>
            </a:lvl2pPr>
            <a:lvl3pPr>
              <a:defRPr sz="1200"/>
            </a:lvl3pPr>
            <a:lvl4pPr>
              <a:defRPr sz="1200"/>
            </a:lvl4pPr>
            <a:lvl5pPr>
              <a:defRPr sz="1200"/>
            </a:lvl5pPr>
          </a:lstStyle>
          <a:p>
            <a:pPr lvl="0"/>
            <a:r>
              <a:rPr lang="de-DE" dirty="0" smtClean="0"/>
              <a:t>Platzhalter für einen </a:t>
            </a:r>
            <a:r>
              <a:rPr lang="de-DE" dirty="0" err="1" smtClean="0"/>
              <a:t>Agendapunkt</a:t>
            </a:r>
            <a:endParaRPr lang="de-DE" dirty="0" smtClean="0"/>
          </a:p>
        </p:txBody>
      </p:sp>
      <p:sp>
        <p:nvSpPr>
          <p:cNvPr id="17" name="Textplatzhalter 17"/>
          <p:cNvSpPr>
            <a:spLocks noGrp="1"/>
          </p:cNvSpPr>
          <p:nvPr>
            <p:ph type="body" sz="quarter" idx="16" hasCustomPrompt="1"/>
          </p:nvPr>
        </p:nvSpPr>
        <p:spPr bwMode="gray">
          <a:xfrm>
            <a:off x="2519077" y="4280589"/>
            <a:ext cx="6366789" cy="276999"/>
          </a:xfrm>
          <a:prstGeom prst="rect">
            <a:avLst/>
          </a:prstGeom>
        </p:spPr>
        <p:txBody>
          <a:bodyPr anchor="ctr" anchorCtr="0"/>
          <a:lstStyle>
            <a:lvl1pPr>
              <a:spcBef>
                <a:spcPts val="0"/>
              </a:spcBef>
              <a:defRPr sz="1800" cap="none" baseline="0">
                <a:solidFill>
                  <a:schemeClr val="tx1"/>
                </a:solidFill>
              </a:defRPr>
            </a:lvl1pPr>
            <a:lvl2pPr>
              <a:defRPr sz="1200"/>
            </a:lvl2pPr>
            <a:lvl3pPr>
              <a:defRPr sz="1200"/>
            </a:lvl3pPr>
            <a:lvl4pPr>
              <a:defRPr sz="1200"/>
            </a:lvl4pPr>
            <a:lvl5pPr>
              <a:defRPr sz="1200"/>
            </a:lvl5pPr>
          </a:lstStyle>
          <a:p>
            <a:pPr lvl="0"/>
            <a:r>
              <a:rPr lang="de-DE" dirty="0" smtClean="0"/>
              <a:t>Platzhalter für einen </a:t>
            </a:r>
            <a:r>
              <a:rPr lang="de-DE" dirty="0" err="1" smtClean="0"/>
              <a:t>Agendapunkt</a:t>
            </a:r>
            <a:endParaRPr lang="de-DE" dirty="0" smtClean="0"/>
          </a:p>
        </p:txBody>
      </p:sp>
      <p:sp>
        <p:nvSpPr>
          <p:cNvPr id="18" name="Textplatzhalter 17"/>
          <p:cNvSpPr>
            <a:spLocks noGrp="1"/>
          </p:cNvSpPr>
          <p:nvPr>
            <p:ph type="body" sz="quarter" idx="17" hasCustomPrompt="1"/>
          </p:nvPr>
        </p:nvSpPr>
        <p:spPr bwMode="gray">
          <a:xfrm>
            <a:off x="2015468" y="1440435"/>
            <a:ext cx="396000" cy="396000"/>
          </a:xfrm>
          <a:prstGeom prst="ellipse">
            <a:avLst/>
          </a:prstGeom>
          <a:solidFill>
            <a:schemeClr val="accent6"/>
          </a:solidFill>
        </p:spPr>
        <p:txBody>
          <a:bodyPr wrap="none" anchor="ctr" anchorCtr="0">
            <a:noAutofit/>
          </a:bodyPr>
          <a:lstStyle>
            <a:lvl1pPr algn="ctr">
              <a:spcBef>
                <a:spcPts val="0"/>
              </a:spcBef>
              <a:defRPr sz="1800" cap="none" baseline="0">
                <a:solidFill>
                  <a:schemeClr val="bg1"/>
                </a:solidFill>
              </a:defRPr>
            </a:lvl1pPr>
            <a:lvl2pPr>
              <a:defRPr sz="1200"/>
            </a:lvl2pPr>
            <a:lvl3pPr>
              <a:defRPr sz="1200"/>
            </a:lvl3pPr>
            <a:lvl4pPr>
              <a:defRPr sz="1200"/>
            </a:lvl4pPr>
            <a:lvl5pPr>
              <a:defRPr sz="1200"/>
            </a:lvl5pPr>
          </a:lstStyle>
          <a:p>
            <a:pPr lvl="0"/>
            <a:r>
              <a:rPr lang="de-DE" dirty="0" smtClean="0"/>
              <a:t>01</a:t>
            </a:r>
            <a:endParaRPr lang="en-US" dirty="0"/>
          </a:p>
        </p:txBody>
      </p:sp>
      <p:sp>
        <p:nvSpPr>
          <p:cNvPr id="19" name="Textplatzhalter 17"/>
          <p:cNvSpPr>
            <a:spLocks noGrp="1"/>
          </p:cNvSpPr>
          <p:nvPr>
            <p:ph type="body" sz="quarter" idx="18" hasCustomPrompt="1"/>
          </p:nvPr>
        </p:nvSpPr>
        <p:spPr bwMode="gray">
          <a:xfrm>
            <a:off x="2015468" y="1996566"/>
            <a:ext cx="396000" cy="396000"/>
          </a:xfrm>
          <a:prstGeom prst="ellipse">
            <a:avLst/>
          </a:prstGeom>
          <a:solidFill>
            <a:schemeClr val="accent6"/>
          </a:solidFill>
        </p:spPr>
        <p:txBody>
          <a:bodyPr wrap="none" anchor="ctr" anchorCtr="0">
            <a:noAutofit/>
          </a:bodyPr>
          <a:lstStyle>
            <a:lvl1pPr algn="ctr">
              <a:spcBef>
                <a:spcPts val="0"/>
              </a:spcBef>
              <a:defRPr sz="1800" cap="none" baseline="0">
                <a:solidFill>
                  <a:schemeClr val="bg1"/>
                </a:solidFill>
              </a:defRPr>
            </a:lvl1pPr>
            <a:lvl2pPr>
              <a:defRPr sz="1200"/>
            </a:lvl2pPr>
            <a:lvl3pPr>
              <a:defRPr sz="1200"/>
            </a:lvl3pPr>
            <a:lvl4pPr>
              <a:defRPr sz="1200"/>
            </a:lvl4pPr>
            <a:lvl5pPr>
              <a:defRPr sz="1200"/>
            </a:lvl5pPr>
          </a:lstStyle>
          <a:p>
            <a:pPr lvl="0"/>
            <a:r>
              <a:rPr lang="de-DE" dirty="0" smtClean="0"/>
              <a:t>02</a:t>
            </a:r>
            <a:endParaRPr lang="en-US" dirty="0"/>
          </a:p>
        </p:txBody>
      </p:sp>
      <p:sp>
        <p:nvSpPr>
          <p:cNvPr id="20" name="Textplatzhalter 17"/>
          <p:cNvSpPr>
            <a:spLocks noGrp="1"/>
          </p:cNvSpPr>
          <p:nvPr>
            <p:ph type="body" sz="quarter" idx="19" hasCustomPrompt="1"/>
          </p:nvPr>
        </p:nvSpPr>
        <p:spPr bwMode="gray">
          <a:xfrm>
            <a:off x="2015468" y="2552697"/>
            <a:ext cx="396000" cy="396000"/>
          </a:xfrm>
          <a:prstGeom prst="ellipse">
            <a:avLst/>
          </a:prstGeom>
          <a:solidFill>
            <a:schemeClr val="accent6"/>
          </a:solidFill>
        </p:spPr>
        <p:txBody>
          <a:bodyPr wrap="none" anchor="ctr" anchorCtr="0">
            <a:noAutofit/>
          </a:bodyPr>
          <a:lstStyle>
            <a:lvl1pPr algn="ctr">
              <a:spcBef>
                <a:spcPts val="0"/>
              </a:spcBef>
              <a:defRPr sz="1800" cap="none" baseline="0">
                <a:solidFill>
                  <a:schemeClr val="bg1"/>
                </a:solidFill>
              </a:defRPr>
            </a:lvl1pPr>
            <a:lvl2pPr>
              <a:defRPr sz="1200"/>
            </a:lvl2pPr>
            <a:lvl3pPr>
              <a:defRPr sz="1200"/>
            </a:lvl3pPr>
            <a:lvl4pPr>
              <a:defRPr sz="1200"/>
            </a:lvl4pPr>
            <a:lvl5pPr>
              <a:defRPr sz="1200"/>
            </a:lvl5pPr>
          </a:lstStyle>
          <a:p>
            <a:pPr lvl="0"/>
            <a:r>
              <a:rPr lang="de-DE" dirty="0" smtClean="0"/>
              <a:t>03</a:t>
            </a:r>
            <a:endParaRPr lang="en-US" dirty="0"/>
          </a:p>
        </p:txBody>
      </p:sp>
      <p:sp>
        <p:nvSpPr>
          <p:cNvPr id="21" name="Textplatzhalter 17"/>
          <p:cNvSpPr>
            <a:spLocks noGrp="1"/>
          </p:cNvSpPr>
          <p:nvPr>
            <p:ph type="body" sz="quarter" idx="20" hasCustomPrompt="1"/>
          </p:nvPr>
        </p:nvSpPr>
        <p:spPr bwMode="gray">
          <a:xfrm>
            <a:off x="2015468" y="3108828"/>
            <a:ext cx="396000" cy="396000"/>
          </a:xfrm>
          <a:prstGeom prst="ellipse">
            <a:avLst/>
          </a:prstGeom>
          <a:solidFill>
            <a:schemeClr val="accent6"/>
          </a:solidFill>
        </p:spPr>
        <p:txBody>
          <a:bodyPr wrap="none" anchor="ctr" anchorCtr="0">
            <a:noAutofit/>
          </a:bodyPr>
          <a:lstStyle>
            <a:lvl1pPr algn="ctr">
              <a:spcBef>
                <a:spcPts val="0"/>
              </a:spcBef>
              <a:defRPr sz="1800" cap="none" baseline="0">
                <a:solidFill>
                  <a:schemeClr val="bg1"/>
                </a:solidFill>
              </a:defRPr>
            </a:lvl1pPr>
            <a:lvl2pPr>
              <a:defRPr sz="1200"/>
            </a:lvl2pPr>
            <a:lvl3pPr>
              <a:defRPr sz="1200"/>
            </a:lvl3pPr>
            <a:lvl4pPr>
              <a:defRPr sz="1200"/>
            </a:lvl4pPr>
            <a:lvl5pPr>
              <a:defRPr sz="1200"/>
            </a:lvl5pPr>
          </a:lstStyle>
          <a:p>
            <a:pPr lvl="0"/>
            <a:r>
              <a:rPr lang="de-DE" dirty="0" smtClean="0"/>
              <a:t>04</a:t>
            </a:r>
            <a:endParaRPr lang="en-US" dirty="0"/>
          </a:p>
        </p:txBody>
      </p:sp>
      <p:sp>
        <p:nvSpPr>
          <p:cNvPr id="22" name="Textplatzhalter 17"/>
          <p:cNvSpPr>
            <a:spLocks noGrp="1"/>
          </p:cNvSpPr>
          <p:nvPr>
            <p:ph type="body" sz="quarter" idx="21" hasCustomPrompt="1"/>
          </p:nvPr>
        </p:nvSpPr>
        <p:spPr bwMode="gray">
          <a:xfrm>
            <a:off x="2015468" y="3664959"/>
            <a:ext cx="396000" cy="396000"/>
          </a:xfrm>
          <a:prstGeom prst="ellipse">
            <a:avLst/>
          </a:prstGeom>
          <a:solidFill>
            <a:schemeClr val="accent6"/>
          </a:solidFill>
        </p:spPr>
        <p:txBody>
          <a:bodyPr wrap="none" anchor="ctr" anchorCtr="0">
            <a:noAutofit/>
          </a:bodyPr>
          <a:lstStyle>
            <a:lvl1pPr algn="ctr">
              <a:spcBef>
                <a:spcPts val="0"/>
              </a:spcBef>
              <a:defRPr sz="1800" cap="none" baseline="0">
                <a:solidFill>
                  <a:schemeClr val="bg1"/>
                </a:solidFill>
              </a:defRPr>
            </a:lvl1pPr>
            <a:lvl2pPr>
              <a:defRPr sz="1200"/>
            </a:lvl2pPr>
            <a:lvl3pPr>
              <a:defRPr sz="1200"/>
            </a:lvl3pPr>
            <a:lvl4pPr>
              <a:defRPr sz="1200"/>
            </a:lvl4pPr>
            <a:lvl5pPr>
              <a:defRPr sz="1200"/>
            </a:lvl5pPr>
          </a:lstStyle>
          <a:p>
            <a:pPr lvl="0"/>
            <a:r>
              <a:rPr lang="de-DE" dirty="0" smtClean="0"/>
              <a:t>05</a:t>
            </a:r>
            <a:endParaRPr lang="en-US" dirty="0"/>
          </a:p>
        </p:txBody>
      </p:sp>
      <p:sp>
        <p:nvSpPr>
          <p:cNvPr id="23" name="Textplatzhalter 17"/>
          <p:cNvSpPr>
            <a:spLocks noGrp="1"/>
          </p:cNvSpPr>
          <p:nvPr>
            <p:ph type="body" sz="quarter" idx="22" hasCustomPrompt="1"/>
          </p:nvPr>
        </p:nvSpPr>
        <p:spPr bwMode="gray">
          <a:xfrm>
            <a:off x="2015468" y="4221088"/>
            <a:ext cx="396000" cy="396000"/>
          </a:xfrm>
          <a:prstGeom prst="ellipse">
            <a:avLst/>
          </a:prstGeom>
          <a:solidFill>
            <a:schemeClr val="accent6"/>
          </a:solidFill>
        </p:spPr>
        <p:txBody>
          <a:bodyPr wrap="none" anchor="ctr" anchorCtr="0">
            <a:noAutofit/>
          </a:bodyPr>
          <a:lstStyle>
            <a:lvl1pPr algn="ctr">
              <a:spcBef>
                <a:spcPts val="0"/>
              </a:spcBef>
              <a:defRPr sz="1800" cap="none" baseline="0">
                <a:solidFill>
                  <a:schemeClr val="bg1"/>
                </a:solidFill>
              </a:defRPr>
            </a:lvl1pPr>
            <a:lvl2pPr>
              <a:defRPr sz="1200"/>
            </a:lvl2pPr>
            <a:lvl3pPr>
              <a:defRPr sz="1200"/>
            </a:lvl3pPr>
            <a:lvl4pPr>
              <a:defRPr sz="1200"/>
            </a:lvl4pPr>
            <a:lvl5pPr>
              <a:defRPr sz="1200"/>
            </a:lvl5pPr>
          </a:lstStyle>
          <a:p>
            <a:pPr lvl="0"/>
            <a:r>
              <a:rPr lang="de-DE" dirty="0" smtClean="0"/>
              <a:t>06</a:t>
            </a:r>
            <a:endParaRPr lang="en-US" dirty="0"/>
          </a:p>
        </p:txBody>
      </p:sp>
      <p:grpSp>
        <p:nvGrpSpPr>
          <p:cNvPr id="26" name="Gruppieren 25"/>
          <p:cNvGrpSpPr/>
          <p:nvPr userDrawn="1"/>
        </p:nvGrpSpPr>
        <p:grpSpPr>
          <a:xfrm>
            <a:off x="-108520" y="1448780"/>
            <a:ext cx="72000" cy="4608512"/>
            <a:chOff x="-108520" y="1448780"/>
            <a:chExt cx="72000" cy="4608512"/>
          </a:xfrm>
        </p:grpSpPr>
        <p:sp>
          <p:nvSpPr>
            <p:cNvPr id="27" name="Freihandform 26"/>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reihandform 27"/>
            <p:cNvSpPr/>
            <p:nvPr userDrawn="1"/>
          </p:nvSpPr>
          <p:spPr>
            <a:xfrm>
              <a:off x="-108520" y="6057292"/>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9" name="Gruppieren 28"/>
          <p:cNvGrpSpPr/>
          <p:nvPr userDrawn="1"/>
        </p:nvGrpSpPr>
        <p:grpSpPr>
          <a:xfrm>
            <a:off x="9144516" y="1448780"/>
            <a:ext cx="72000" cy="4608512"/>
            <a:chOff x="-108520" y="1448780"/>
            <a:chExt cx="72000" cy="4608512"/>
          </a:xfrm>
        </p:grpSpPr>
        <p:sp>
          <p:nvSpPr>
            <p:cNvPr id="30" name="Freihandform 29"/>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reihandform 30"/>
            <p:cNvSpPr/>
            <p:nvPr userDrawn="1"/>
          </p:nvSpPr>
          <p:spPr>
            <a:xfrm>
              <a:off x="-108520" y="6057292"/>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2" name="Gruppieren 31"/>
          <p:cNvGrpSpPr/>
          <p:nvPr userDrawn="1"/>
        </p:nvGrpSpPr>
        <p:grpSpPr>
          <a:xfrm>
            <a:off x="395288" y="-92249"/>
            <a:ext cx="8497887" cy="72000"/>
            <a:chOff x="395288" y="-92249"/>
            <a:chExt cx="8497887" cy="72000"/>
          </a:xfrm>
        </p:grpSpPr>
        <p:sp>
          <p:nvSpPr>
            <p:cNvPr id="33" name="Freihandform 32"/>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userDrawn="1"/>
          </p:nvSpPr>
          <p:spPr>
            <a:xfrm>
              <a:off x="4532929"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Freihandform 34"/>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Freihandform 35"/>
            <p:cNvSpPr/>
            <p:nvPr userDrawn="1"/>
          </p:nvSpPr>
          <p:spPr>
            <a:xfrm>
              <a:off x="8893175"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7" name="Gruppieren 36"/>
          <p:cNvGrpSpPr/>
          <p:nvPr userDrawn="1"/>
        </p:nvGrpSpPr>
        <p:grpSpPr>
          <a:xfrm>
            <a:off x="395288" y="6874555"/>
            <a:ext cx="8497887" cy="72000"/>
            <a:chOff x="395288" y="-92249"/>
            <a:chExt cx="8497887" cy="72000"/>
          </a:xfrm>
        </p:grpSpPr>
        <p:sp>
          <p:nvSpPr>
            <p:cNvPr id="38" name="Freihandform 37"/>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38"/>
            <p:cNvSpPr/>
            <p:nvPr userDrawn="1"/>
          </p:nvSpPr>
          <p:spPr>
            <a:xfrm>
              <a:off x="4532929"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Freihandform 39"/>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Freihandform 40"/>
            <p:cNvSpPr/>
            <p:nvPr userDrawn="1"/>
          </p:nvSpPr>
          <p:spPr>
            <a:xfrm>
              <a:off x="8893175"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35949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mit vielen Punkten">
    <p:spTree>
      <p:nvGrpSpPr>
        <p:cNvPr id="1" name=""/>
        <p:cNvGrpSpPr/>
        <p:nvPr/>
      </p:nvGrpSpPr>
      <p:grpSpPr>
        <a:xfrm>
          <a:off x="0" y="0"/>
          <a:ext cx="0" cy="0"/>
          <a:chOff x="0" y="0"/>
          <a:chExt cx="0" cy="0"/>
        </a:xfrm>
      </p:grpSpPr>
      <p:sp>
        <p:nvSpPr>
          <p:cNvPr id="36" name="Rechteck 35"/>
          <p:cNvSpPr/>
          <p:nvPr userDrawn="1"/>
        </p:nvSpPr>
        <p:spPr bwMode="gray">
          <a:xfrm>
            <a:off x="0" y="5264521"/>
            <a:ext cx="9144000" cy="15934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Freihandform 36"/>
          <p:cNvSpPr>
            <a:spLocks noChangeAspect="1"/>
          </p:cNvSpPr>
          <p:nvPr userDrawn="1"/>
        </p:nvSpPr>
        <p:spPr bwMode="gray">
          <a:xfrm>
            <a:off x="0" y="5005439"/>
            <a:ext cx="1784351" cy="486000"/>
          </a:xfrm>
          <a:custGeom>
            <a:avLst/>
            <a:gdLst/>
            <a:ahLst/>
            <a:cxnLst/>
            <a:rect l="l" t="t" r="r" b="b"/>
            <a:pathLst>
              <a:path w="1784351" h="486000">
                <a:moveTo>
                  <a:pt x="0" y="0"/>
                </a:moveTo>
                <a:lnTo>
                  <a:pt x="80844" y="0"/>
                </a:lnTo>
                <a:lnTo>
                  <a:pt x="1004494" y="0"/>
                </a:lnTo>
                <a:lnTo>
                  <a:pt x="1060429" y="0"/>
                </a:lnTo>
                <a:lnTo>
                  <a:pt x="1152128" y="0"/>
                </a:lnTo>
                <a:lnTo>
                  <a:pt x="1784351" y="0"/>
                </a:lnTo>
                <a:lnTo>
                  <a:pt x="1503348" y="412825"/>
                </a:lnTo>
                <a:cubicBezTo>
                  <a:pt x="1472029" y="455546"/>
                  <a:pt x="1434432" y="484128"/>
                  <a:pt x="1374857" y="486000"/>
                </a:cubicBezTo>
                <a:lnTo>
                  <a:pt x="1152128" y="486000"/>
                </a:lnTo>
                <a:lnTo>
                  <a:pt x="1060429" y="486000"/>
                </a:lnTo>
                <a:lnTo>
                  <a:pt x="1004494" y="486000"/>
                </a:lnTo>
                <a:lnTo>
                  <a:pt x="80844" y="486000"/>
                </a:lnTo>
                <a:lnTo>
                  <a:pt x="0" y="48600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de-DE" dirty="0">
              <a:solidFill>
                <a:srgbClr val="003063"/>
              </a:solidFill>
              <a:latin typeface="Arial" panose="020B0604020202020204" pitchFamily="34" charset="0"/>
              <a:cs typeface="Arial" panose="020B0604020202020204" pitchFamily="34" charset="0"/>
            </a:endParaRPr>
          </a:p>
        </p:txBody>
      </p:sp>
      <p:pic>
        <p:nvPicPr>
          <p:cNvPr id="8" name="Picture 4" descr="Z:\Kunden\Hamburg_Marketing\Bildmaterial\Logos_Gesellschaften\HamburgLogo_Weiße_Typo.w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6857999" y="6222737"/>
            <a:ext cx="2027867" cy="37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platzhalter 17"/>
          <p:cNvSpPr>
            <a:spLocks noGrp="1"/>
          </p:cNvSpPr>
          <p:nvPr>
            <p:ph type="body" sz="quarter" idx="10" hasCustomPrompt="1"/>
          </p:nvPr>
        </p:nvSpPr>
        <p:spPr bwMode="gray">
          <a:xfrm>
            <a:off x="395536" y="385200"/>
            <a:ext cx="4139952" cy="430887"/>
          </a:xfrm>
          <a:prstGeom prst="rect">
            <a:avLst/>
          </a:prstGeom>
        </p:spPr>
        <p:txBody>
          <a:bodyPr/>
          <a:lstStyle>
            <a:lvl1pPr>
              <a:spcBef>
                <a:spcPts val="0"/>
              </a:spcBef>
              <a:defRPr sz="2800" cap="all" baseline="0">
                <a:solidFill>
                  <a:schemeClr val="accent1"/>
                </a:solidFill>
              </a:defRPr>
            </a:lvl1pPr>
            <a:lvl2pPr>
              <a:defRPr sz="1200"/>
            </a:lvl2pPr>
            <a:lvl3pPr>
              <a:defRPr sz="1200"/>
            </a:lvl3pPr>
            <a:lvl4pPr>
              <a:defRPr sz="1200"/>
            </a:lvl4pPr>
            <a:lvl5pPr>
              <a:defRPr sz="1200"/>
            </a:lvl5pPr>
          </a:lstStyle>
          <a:p>
            <a:pPr lvl="0"/>
            <a:r>
              <a:rPr lang="de-DE" dirty="0" smtClean="0"/>
              <a:t>Agenda</a:t>
            </a:r>
            <a:endParaRPr lang="en-US" dirty="0"/>
          </a:p>
        </p:txBody>
      </p:sp>
      <p:sp>
        <p:nvSpPr>
          <p:cNvPr id="12" name="Textplatzhalter 17"/>
          <p:cNvSpPr>
            <a:spLocks noGrp="1"/>
          </p:cNvSpPr>
          <p:nvPr>
            <p:ph type="body" sz="quarter" idx="11" hasCustomPrompt="1"/>
          </p:nvPr>
        </p:nvSpPr>
        <p:spPr bwMode="gray">
          <a:xfrm>
            <a:off x="899145" y="1499936"/>
            <a:ext cx="3636343" cy="276999"/>
          </a:xfrm>
          <a:prstGeom prst="rect">
            <a:avLst/>
          </a:prstGeom>
        </p:spPr>
        <p:txBody>
          <a:bodyPr anchor="ctr" anchorCtr="0"/>
          <a:lstStyle>
            <a:lvl1pPr>
              <a:spcBef>
                <a:spcPts val="0"/>
              </a:spcBef>
              <a:defRPr sz="1800" cap="none" baseline="0">
                <a:solidFill>
                  <a:schemeClr val="tx1"/>
                </a:solidFill>
              </a:defRPr>
            </a:lvl1pPr>
            <a:lvl2pPr>
              <a:defRPr sz="1200"/>
            </a:lvl2pPr>
            <a:lvl3pPr>
              <a:defRPr sz="1200"/>
            </a:lvl3pPr>
            <a:lvl4pPr>
              <a:defRPr sz="1200"/>
            </a:lvl4pPr>
            <a:lvl5pPr>
              <a:defRPr sz="1200"/>
            </a:lvl5pPr>
          </a:lstStyle>
          <a:p>
            <a:pPr lvl="0"/>
            <a:r>
              <a:rPr lang="de-DE" dirty="0" smtClean="0"/>
              <a:t>Platzhalter für einen </a:t>
            </a:r>
            <a:r>
              <a:rPr lang="de-DE" dirty="0" err="1" smtClean="0"/>
              <a:t>Agendapunkt</a:t>
            </a:r>
            <a:endParaRPr lang="de-DE" dirty="0" smtClean="0"/>
          </a:p>
        </p:txBody>
      </p:sp>
      <p:sp>
        <p:nvSpPr>
          <p:cNvPr id="13" name="Textplatzhalter 17"/>
          <p:cNvSpPr>
            <a:spLocks noGrp="1"/>
          </p:cNvSpPr>
          <p:nvPr>
            <p:ph type="body" sz="quarter" idx="12" hasCustomPrompt="1"/>
          </p:nvPr>
        </p:nvSpPr>
        <p:spPr bwMode="gray">
          <a:xfrm>
            <a:off x="899145" y="2056067"/>
            <a:ext cx="3636343" cy="276999"/>
          </a:xfrm>
          <a:prstGeom prst="rect">
            <a:avLst/>
          </a:prstGeom>
        </p:spPr>
        <p:txBody>
          <a:bodyPr anchor="ctr" anchorCtr="0"/>
          <a:lstStyle>
            <a:lvl1pPr>
              <a:spcBef>
                <a:spcPts val="0"/>
              </a:spcBef>
              <a:defRPr sz="1800" cap="none" baseline="0">
                <a:solidFill>
                  <a:schemeClr val="tx1"/>
                </a:solidFill>
              </a:defRPr>
            </a:lvl1pPr>
            <a:lvl2pPr>
              <a:defRPr sz="1200"/>
            </a:lvl2pPr>
            <a:lvl3pPr>
              <a:defRPr sz="1200"/>
            </a:lvl3pPr>
            <a:lvl4pPr>
              <a:defRPr sz="1200"/>
            </a:lvl4pPr>
            <a:lvl5pPr>
              <a:defRPr sz="1200"/>
            </a:lvl5pPr>
          </a:lstStyle>
          <a:p>
            <a:pPr lvl="0"/>
            <a:r>
              <a:rPr lang="de-DE" dirty="0" smtClean="0"/>
              <a:t>Platzhalter für einen </a:t>
            </a:r>
            <a:r>
              <a:rPr lang="de-DE" dirty="0" err="1" smtClean="0"/>
              <a:t>Agendapunkt</a:t>
            </a:r>
            <a:endParaRPr lang="de-DE" dirty="0" smtClean="0"/>
          </a:p>
        </p:txBody>
      </p:sp>
      <p:sp>
        <p:nvSpPr>
          <p:cNvPr id="14" name="Textplatzhalter 17"/>
          <p:cNvSpPr>
            <a:spLocks noGrp="1"/>
          </p:cNvSpPr>
          <p:nvPr>
            <p:ph type="body" sz="quarter" idx="13" hasCustomPrompt="1"/>
          </p:nvPr>
        </p:nvSpPr>
        <p:spPr bwMode="gray">
          <a:xfrm>
            <a:off x="899145" y="2612198"/>
            <a:ext cx="3636343" cy="276999"/>
          </a:xfrm>
          <a:prstGeom prst="rect">
            <a:avLst/>
          </a:prstGeom>
        </p:spPr>
        <p:txBody>
          <a:bodyPr anchor="ctr" anchorCtr="0"/>
          <a:lstStyle>
            <a:lvl1pPr>
              <a:spcBef>
                <a:spcPts val="0"/>
              </a:spcBef>
              <a:defRPr sz="1800" cap="none" baseline="0">
                <a:solidFill>
                  <a:schemeClr val="tx1"/>
                </a:solidFill>
              </a:defRPr>
            </a:lvl1pPr>
            <a:lvl2pPr>
              <a:defRPr sz="1200"/>
            </a:lvl2pPr>
            <a:lvl3pPr>
              <a:defRPr sz="1200"/>
            </a:lvl3pPr>
            <a:lvl4pPr>
              <a:defRPr sz="1200"/>
            </a:lvl4pPr>
            <a:lvl5pPr>
              <a:defRPr sz="1200"/>
            </a:lvl5pPr>
          </a:lstStyle>
          <a:p>
            <a:pPr lvl="0"/>
            <a:r>
              <a:rPr lang="de-DE" dirty="0" smtClean="0"/>
              <a:t>Platzhalter für einen </a:t>
            </a:r>
            <a:r>
              <a:rPr lang="de-DE" dirty="0" err="1" smtClean="0"/>
              <a:t>Agendapunkt</a:t>
            </a:r>
            <a:endParaRPr lang="de-DE" dirty="0" smtClean="0"/>
          </a:p>
        </p:txBody>
      </p:sp>
      <p:sp>
        <p:nvSpPr>
          <p:cNvPr id="15" name="Textplatzhalter 17"/>
          <p:cNvSpPr>
            <a:spLocks noGrp="1"/>
          </p:cNvSpPr>
          <p:nvPr>
            <p:ph type="body" sz="quarter" idx="14" hasCustomPrompt="1"/>
          </p:nvPr>
        </p:nvSpPr>
        <p:spPr bwMode="gray">
          <a:xfrm>
            <a:off x="899145" y="3168329"/>
            <a:ext cx="3636343" cy="276999"/>
          </a:xfrm>
          <a:prstGeom prst="rect">
            <a:avLst/>
          </a:prstGeom>
        </p:spPr>
        <p:txBody>
          <a:bodyPr anchor="ctr" anchorCtr="0"/>
          <a:lstStyle>
            <a:lvl1pPr>
              <a:spcBef>
                <a:spcPts val="0"/>
              </a:spcBef>
              <a:defRPr sz="1800" cap="none" baseline="0">
                <a:solidFill>
                  <a:schemeClr val="tx1"/>
                </a:solidFill>
              </a:defRPr>
            </a:lvl1pPr>
            <a:lvl2pPr>
              <a:defRPr sz="1200"/>
            </a:lvl2pPr>
            <a:lvl3pPr>
              <a:defRPr sz="1200"/>
            </a:lvl3pPr>
            <a:lvl4pPr>
              <a:defRPr sz="1200"/>
            </a:lvl4pPr>
            <a:lvl5pPr>
              <a:defRPr sz="1200"/>
            </a:lvl5pPr>
          </a:lstStyle>
          <a:p>
            <a:pPr lvl="0"/>
            <a:r>
              <a:rPr lang="de-DE" dirty="0" smtClean="0"/>
              <a:t>Platzhalter für einen </a:t>
            </a:r>
            <a:r>
              <a:rPr lang="de-DE" dirty="0" err="1" smtClean="0"/>
              <a:t>Agendapunkt</a:t>
            </a:r>
            <a:endParaRPr lang="de-DE" dirty="0" smtClean="0"/>
          </a:p>
        </p:txBody>
      </p:sp>
      <p:sp>
        <p:nvSpPr>
          <p:cNvPr id="16" name="Textplatzhalter 17"/>
          <p:cNvSpPr>
            <a:spLocks noGrp="1"/>
          </p:cNvSpPr>
          <p:nvPr>
            <p:ph type="body" sz="quarter" idx="15" hasCustomPrompt="1"/>
          </p:nvPr>
        </p:nvSpPr>
        <p:spPr bwMode="gray">
          <a:xfrm>
            <a:off x="899145" y="3724460"/>
            <a:ext cx="3636343" cy="276999"/>
          </a:xfrm>
          <a:prstGeom prst="rect">
            <a:avLst/>
          </a:prstGeom>
        </p:spPr>
        <p:txBody>
          <a:bodyPr anchor="ctr" anchorCtr="0"/>
          <a:lstStyle>
            <a:lvl1pPr>
              <a:spcBef>
                <a:spcPts val="0"/>
              </a:spcBef>
              <a:defRPr sz="1800" cap="none" baseline="0">
                <a:solidFill>
                  <a:schemeClr val="tx1"/>
                </a:solidFill>
              </a:defRPr>
            </a:lvl1pPr>
            <a:lvl2pPr>
              <a:defRPr sz="1200"/>
            </a:lvl2pPr>
            <a:lvl3pPr>
              <a:defRPr sz="1200"/>
            </a:lvl3pPr>
            <a:lvl4pPr>
              <a:defRPr sz="1200"/>
            </a:lvl4pPr>
            <a:lvl5pPr>
              <a:defRPr sz="1200"/>
            </a:lvl5pPr>
          </a:lstStyle>
          <a:p>
            <a:pPr lvl="0"/>
            <a:r>
              <a:rPr lang="de-DE" dirty="0" smtClean="0"/>
              <a:t>Platzhalter für einen </a:t>
            </a:r>
            <a:r>
              <a:rPr lang="de-DE" dirty="0" err="1" smtClean="0"/>
              <a:t>Agendapunkt</a:t>
            </a:r>
            <a:endParaRPr lang="de-DE" dirty="0" smtClean="0"/>
          </a:p>
        </p:txBody>
      </p:sp>
      <p:sp>
        <p:nvSpPr>
          <p:cNvPr id="17" name="Textplatzhalter 17"/>
          <p:cNvSpPr>
            <a:spLocks noGrp="1"/>
          </p:cNvSpPr>
          <p:nvPr>
            <p:ph type="body" sz="quarter" idx="16" hasCustomPrompt="1"/>
          </p:nvPr>
        </p:nvSpPr>
        <p:spPr bwMode="gray">
          <a:xfrm>
            <a:off x="899145" y="4280589"/>
            <a:ext cx="3636343" cy="276999"/>
          </a:xfrm>
          <a:prstGeom prst="rect">
            <a:avLst/>
          </a:prstGeom>
        </p:spPr>
        <p:txBody>
          <a:bodyPr anchor="ctr" anchorCtr="0"/>
          <a:lstStyle>
            <a:lvl1pPr>
              <a:spcBef>
                <a:spcPts val="0"/>
              </a:spcBef>
              <a:defRPr sz="1800" cap="none" baseline="0">
                <a:solidFill>
                  <a:schemeClr val="tx1"/>
                </a:solidFill>
              </a:defRPr>
            </a:lvl1pPr>
            <a:lvl2pPr>
              <a:defRPr sz="1200"/>
            </a:lvl2pPr>
            <a:lvl3pPr>
              <a:defRPr sz="1200"/>
            </a:lvl3pPr>
            <a:lvl4pPr>
              <a:defRPr sz="1200"/>
            </a:lvl4pPr>
            <a:lvl5pPr>
              <a:defRPr sz="1200"/>
            </a:lvl5pPr>
          </a:lstStyle>
          <a:p>
            <a:pPr lvl="0"/>
            <a:r>
              <a:rPr lang="de-DE" dirty="0" smtClean="0"/>
              <a:t>Platzhalter für einen </a:t>
            </a:r>
            <a:r>
              <a:rPr lang="de-DE" dirty="0" err="1" smtClean="0"/>
              <a:t>Agendapunkt</a:t>
            </a:r>
            <a:endParaRPr lang="de-DE" dirty="0" smtClean="0"/>
          </a:p>
        </p:txBody>
      </p:sp>
      <p:sp>
        <p:nvSpPr>
          <p:cNvPr id="18" name="Textplatzhalter 17"/>
          <p:cNvSpPr>
            <a:spLocks noGrp="1"/>
          </p:cNvSpPr>
          <p:nvPr>
            <p:ph type="body" sz="quarter" idx="17" hasCustomPrompt="1"/>
          </p:nvPr>
        </p:nvSpPr>
        <p:spPr bwMode="gray">
          <a:xfrm>
            <a:off x="395536" y="1440435"/>
            <a:ext cx="396000" cy="396000"/>
          </a:xfrm>
          <a:prstGeom prst="ellipse">
            <a:avLst/>
          </a:prstGeom>
          <a:solidFill>
            <a:schemeClr val="accent6"/>
          </a:solidFill>
        </p:spPr>
        <p:txBody>
          <a:bodyPr wrap="none" anchor="ctr" anchorCtr="0">
            <a:noAutofit/>
          </a:bodyPr>
          <a:lstStyle>
            <a:lvl1pPr algn="ctr">
              <a:spcBef>
                <a:spcPts val="0"/>
              </a:spcBef>
              <a:defRPr sz="1800" cap="none" baseline="0">
                <a:solidFill>
                  <a:schemeClr val="bg1"/>
                </a:solidFill>
              </a:defRPr>
            </a:lvl1pPr>
            <a:lvl2pPr>
              <a:defRPr sz="1200"/>
            </a:lvl2pPr>
            <a:lvl3pPr>
              <a:defRPr sz="1200"/>
            </a:lvl3pPr>
            <a:lvl4pPr>
              <a:defRPr sz="1200"/>
            </a:lvl4pPr>
            <a:lvl5pPr>
              <a:defRPr sz="1200"/>
            </a:lvl5pPr>
          </a:lstStyle>
          <a:p>
            <a:pPr lvl="0"/>
            <a:r>
              <a:rPr lang="de-DE" dirty="0" smtClean="0"/>
              <a:t>01</a:t>
            </a:r>
            <a:endParaRPr lang="en-US" dirty="0"/>
          </a:p>
        </p:txBody>
      </p:sp>
      <p:sp>
        <p:nvSpPr>
          <p:cNvPr id="19" name="Textplatzhalter 17"/>
          <p:cNvSpPr>
            <a:spLocks noGrp="1"/>
          </p:cNvSpPr>
          <p:nvPr>
            <p:ph type="body" sz="quarter" idx="18" hasCustomPrompt="1"/>
          </p:nvPr>
        </p:nvSpPr>
        <p:spPr bwMode="gray">
          <a:xfrm>
            <a:off x="395536" y="1996566"/>
            <a:ext cx="396000" cy="396000"/>
          </a:xfrm>
          <a:prstGeom prst="ellipse">
            <a:avLst/>
          </a:prstGeom>
          <a:solidFill>
            <a:schemeClr val="accent6"/>
          </a:solidFill>
        </p:spPr>
        <p:txBody>
          <a:bodyPr wrap="none" anchor="ctr" anchorCtr="0">
            <a:noAutofit/>
          </a:bodyPr>
          <a:lstStyle>
            <a:lvl1pPr algn="ctr">
              <a:spcBef>
                <a:spcPts val="0"/>
              </a:spcBef>
              <a:defRPr sz="1800" cap="none" baseline="0">
                <a:solidFill>
                  <a:schemeClr val="bg1"/>
                </a:solidFill>
              </a:defRPr>
            </a:lvl1pPr>
            <a:lvl2pPr>
              <a:defRPr sz="1200"/>
            </a:lvl2pPr>
            <a:lvl3pPr>
              <a:defRPr sz="1200"/>
            </a:lvl3pPr>
            <a:lvl4pPr>
              <a:defRPr sz="1200"/>
            </a:lvl4pPr>
            <a:lvl5pPr>
              <a:defRPr sz="1200"/>
            </a:lvl5pPr>
          </a:lstStyle>
          <a:p>
            <a:pPr lvl="0"/>
            <a:r>
              <a:rPr lang="de-DE" dirty="0" smtClean="0"/>
              <a:t>02</a:t>
            </a:r>
            <a:endParaRPr lang="en-US" dirty="0"/>
          </a:p>
        </p:txBody>
      </p:sp>
      <p:sp>
        <p:nvSpPr>
          <p:cNvPr id="20" name="Textplatzhalter 17"/>
          <p:cNvSpPr>
            <a:spLocks noGrp="1"/>
          </p:cNvSpPr>
          <p:nvPr>
            <p:ph type="body" sz="quarter" idx="19" hasCustomPrompt="1"/>
          </p:nvPr>
        </p:nvSpPr>
        <p:spPr bwMode="gray">
          <a:xfrm>
            <a:off x="395536" y="2552697"/>
            <a:ext cx="396000" cy="396000"/>
          </a:xfrm>
          <a:prstGeom prst="ellipse">
            <a:avLst/>
          </a:prstGeom>
          <a:solidFill>
            <a:schemeClr val="accent6"/>
          </a:solidFill>
        </p:spPr>
        <p:txBody>
          <a:bodyPr wrap="none" anchor="ctr" anchorCtr="0">
            <a:noAutofit/>
          </a:bodyPr>
          <a:lstStyle>
            <a:lvl1pPr algn="ctr">
              <a:spcBef>
                <a:spcPts val="0"/>
              </a:spcBef>
              <a:defRPr sz="1800" cap="none" baseline="0">
                <a:solidFill>
                  <a:schemeClr val="bg1"/>
                </a:solidFill>
              </a:defRPr>
            </a:lvl1pPr>
            <a:lvl2pPr>
              <a:defRPr sz="1200"/>
            </a:lvl2pPr>
            <a:lvl3pPr>
              <a:defRPr sz="1200"/>
            </a:lvl3pPr>
            <a:lvl4pPr>
              <a:defRPr sz="1200"/>
            </a:lvl4pPr>
            <a:lvl5pPr>
              <a:defRPr sz="1200"/>
            </a:lvl5pPr>
          </a:lstStyle>
          <a:p>
            <a:pPr lvl="0"/>
            <a:r>
              <a:rPr lang="de-DE" dirty="0" smtClean="0"/>
              <a:t>03</a:t>
            </a:r>
            <a:endParaRPr lang="en-US" dirty="0"/>
          </a:p>
        </p:txBody>
      </p:sp>
      <p:sp>
        <p:nvSpPr>
          <p:cNvPr id="21" name="Textplatzhalter 17"/>
          <p:cNvSpPr>
            <a:spLocks noGrp="1"/>
          </p:cNvSpPr>
          <p:nvPr>
            <p:ph type="body" sz="quarter" idx="20" hasCustomPrompt="1"/>
          </p:nvPr>
        </p:nvSpPr>
        <p:spPr bwMode="gray">
          <a:xfrm>
            <a:off x="395536" y="3108828"/>
            <a:ext cx="396000" cy="396000"/>
          </a:xfrm>
          <a:prstGeom prst="ellipse">
            <a:avLst/>
          </a:prstGeom>
          <a:solidFill>
            <a:schemeClr val="accent6"/>
          </a:solidFill>
        </p:spPr>
        <p:txBody>
          <a:bodyPr wrap="none" anchor="ctr" anchorCtr="0">
            <a:noAutofit/>
          </a:bodyPr>
          <a:lstStyle>
            <a:lvl1pPr algn="ctr">
              <a:spcBef>
                <a:spcPts val="0"/>
              </a:spcBef>
              <a:defRPr sz="1800" cap="none" baseline="0">
                <a:solidFill>
                  <a:schemeClr val="bg1"/>
                </a:solidFill>
              </a:defRPr>
            </a:lvl1pPr>
            <a:lvl2pPr>
              <a:defRPr sz="1200"/>
            </a:lvl2pPr>
            <a:lvl3pPr>
              <a:defRPr sz="1200"/>
            </a:lvl3pPr>
            <a:lvl4pPr>
              <a:defRPr sz="1200"/>
            </a:lvl4pPr>
            <a:lvl5pPr>
              <a:defRPr sz="1200"/>
            </a:lvl5pPr>
          </a:lstStyle>
          <a:p>
            <a:pPr lvl="0"/>
            <a:r>
              <a:rPr lang="de-DE" dirty="0" smtClean="0"/>
              <a:t>04</a:t>
            </a:r>
            <a:endParaRPr lang="en-US" dirty="0"/>
          </a:p>
        </p:txBody>
      </p:sp>
      <p:sp>
        <p:nvSpPr>
          <p:cNvPr id="22" name="Textplatzhalter 17"/>
          <p:cNvSpPr>
            <a:spLocks noGrp="1"/>
          </p:cNvSpPr>
          <p:nvPr>
            <p:ph type="body" sz="quarter" idx="21" hasCustomPrompt="1"/>
          </p:nvPr>
        </p:nvSpPr>
        <p:spPr bwMode="gray">
          <a:xfrm>
            <a:off x="395536" y="3664959"/>
            <a:ext cx="396000" cy="396000"/>
          </a:xfrm>
          <a:prstGeom prst="ellipse">
            <a:avLst/>
          </a:prstGeom>
          <a:solidFill>
            <a:schemeClr val="accent6"/>
          </a:solidFill>
        </p:spPr>
        <p:txBody>
          <a:bodyPr wrap="none" anchor="ctr" anchorCtr="0">
            <a:noAutofit/>
          </a:bodyPr>
          <a:lstStyle>
            <a:lvl1pPr algn="ctr">
              <a:spcBef>
                <a:spcPts val="0"/>
              </a:spcBef>
              <a:defRPr sz="1800" cap="none" baseline="0">
                <a:solidFill>
                  <a:schemeClr val="bg1"/>
                </a:solidFill>
              </a:defRPr>
            </a:lvl1pPr>
            <a:lvl2pPr>
              <a:defRPr sz="1200"/>
            </a:lvl2pPr>
            <a:lvl3pPr>
              <a:defRPr sz="1200"/>
            </a:lvl3pPr>
            <a:lvl4pPr>
              <a:defRPr sz="1200"/>
            </a:lvl4pPr>
            <a:lvl5pPr>
              <a:defRPr sz="1200"/>
            </a:lvl5pPr>
          </a:lstStyle>
          <a:p>
            <a:pPr lvl="0"/>
            <a:r>
              <a:rPr lang="de-DE" dirty="0" smtClean="0"/>
              <a:t>05</a:t>
            </a:r>
            <a:endParaRPr lang="en-US" dirty="0"/>
          </a:p>
        </p:txBody>
      </p:sp>
      <p:sp>
        <p:nvSpPr>
          <p:cNvPr id="23" name="Textplatzhalter 17"/>
          <p:cNvSpPr>
            <a:spLocks noGrp="1"/>
          </p:cNvSpPr>
          <p:nvPr>
            <p:ph type="body" sz="quarter" idx="22" hasCustomPrompt="1"/>
          </p:nvPr>
        </p:nvSpPr>
        <p:spPr bwMode="gray">
          <a:xfrm>
            <a:off x="395536" y="4221088"/>
            <a:ext cx="396000" cy="396000"/>
          </a:xfrm>
          <a:prstGeom prst="ellipse">
            <a:avLst/>
          </a:prstGeom>
          <a:solidFill>
            <a:schemeClr val="accent6"/>
          </a:solidFill>
        </p:spPr>
        <p:txBody>
          <a:bodyPr wrap="none" anchor="ctr" anchorCtr="0">
            <a:noAutofit/>
          </a:bodyPr>
          <a:lstStyle>
            <a:lvl1pPr algn="ctr">
              <a:spcBef>
                <a:spcPts val="0"/>
              </a:spcBef>
              <a:defRPr sz="1800" cap="none" baseline="0">
                <a:solidFill>
                  <a:schemeClr val="bg1"/>
                </a:solidFill>
              </a:defRPr>
            </a:lvl1pPr>
            <a:lvl2pPr>
              <a:defRPr sz="1200"/>
            </a:lvl2pPr>
            <a:lvl3pPr>
              <a:defRPr sz="1200"/>
            </a:lvl3pPr>
            <a:lvl4pPr>
              <a:defRPr sz="1200"/>
            </a:lvl4pPr>
            <a:lvl5pPr>
              <a:defRPr sz="1200"/>
            </a:lvl5pPr>
          </a:lstStyle>
          <a:p>
            <a:pPr lvl="0"/>
            <a:r>
              <a:rPr lang="de-DE" dirty="0" smtClean="0"/>
              <a:t>06</a:t>
            </a:r>
            <a:endParaRPr lang="en-US" dirty="0"/>
          </a:p>
        </p:txBody>
      </p:sp>
      <p:sp>
        <p:nvSpPr>
          <p:cNvPr id="24" name="Textplatzhalter 17"/>
          <p:cNvSpPr>
            <a:spLocks noGrp="1"/>
          </p:cNvSpPr>
          <p:nvPr>
            <p:ph type="body" sz="quarter" idx="23" hasCustomPrompt="1"/>
          </p:nvPr>
        </p:nvSpPr>
        <p:spPr bwMode="gray">
          <a:xfrm>
            <a:off x="5254997" y="1499936"/>
            <a:ext cx="3636343" cy="276999"/>
          </a:xfrm>
          <a:prstGeom prst="rect">
            <a:avLst/>
          </a:prstGeom>
        </p:spPr>
        <p:txBody>
          <a:bodyPr anchor="ctr" anchorCtr="0"/>
          <a:lstStyle>
            <a:lvl1pPr>
              <a:spcBef>
                <a:spcPts val="0"/>
              </a:spcBef>
              <a:defRPr sz="1800" cap="none" baseline="0">
                <a:solidFill>
                  <a:schemeClr val="tx1"/>
                </a:solidFill>
              </a:defRPr>
            </a:lvl1pPr>
            <a:lvl2pPr>
              <a:defRPr sz="1200"/>
            </a:lvl2pPr>
            <a:lvl3pPr>
              <a:defRPr sz="1200"/>
            </a:lvl3pPr>
            <a:lvl4pPr>
              <a:defRPr sz="1200"/>
            </a:lvl4pPr>
            <a:lvl5pPr>
              <a:defRPr sz="1200"/>
            </a:lvl5pPr>
          </a:lstStyle>
          <a:p>
            <a:pPr lvl="0"/>
            <a:r>
              <a:rPr lang="de-DE" dirty="0" smtClean="0"/>
              <a:t>Platzhalter für einen </a:t>
            </a:r>
            <a:r>
              <a:rPr lang="de-DE" dirty="0" err="1" smtClean="0"/>
              <a:t>Agendapunkt</a:t>
            </a:r>
            <a:endParaRPr lang="de-DE" dirty="0" smtClean="0"/>
          </a:p>
        </p:txBody>
      </p:sp>
      <p:sp>
        <p:nvSpPr>
          <p:cNvPr id="25" name="Textplatzhalter 17"/>
          <p:cNvSpPr>
            <a:spLocks noGrp="1"/>
          </p:cNvSpPr>
          <p:nvPr>
            <p:ph type="body" sz="quarter" idx="24" hasCustomPrompt="1"/>
          </p:nvPr>
        </p:nvSpPr>
        <p:spPr bwMode="gray">
          <a:xfrm>
            <a:off x="5254997" y="2056067"/>
            <a:ext cx="3636343" cy="276999"/>
          </a:xfrm>
          <a:prstGeom prst="rect">
            <a:avLst/>
          </a:prstGeom>
        </p:spPr>
        <p:txBody>
          <a:bodyPr anchor="ctr" anchorCtr="0"/>
          <a:lstStyle>
            <a:lvl1pPr>
              <a:spcBef>
                <a:spcPts val="0"/>
              </a:spcBef>
              <a:defRPr sz="1800" cap="none" baseline="0">
                <a:solidFill>
                  <a:schemeClr val="tx1"/>
                </a:solidFill>
              </a:defRPr>
            </a:lvl1pPr>
            <a:lvl2pPr>
              <a:defRPr sz="1200"/>
            </a:lvl2pPr>
            <a:lvl3pPr>
              <a:defRPr sz="1200"/>
            </a:lvl3pPr>
            <a:lvl4pPr>
              <a:defRPr sz="1200"/>
            </a:lvl4pPr>
            <a:lvl5pPr>
              <a:defRPr sz="1200"/>
            </a:lvl5pPr>
          </a:lstStyle>
          <a:p>
            <a:pPr lvl="0"/>
            <a:r>
              <a:rPr lang="de-DE" dirty="0" smtClean="0"/>
              <a:t>Platzhalter für einen </a:t>
            </a:r>
            <a:r>
              <a:rPr lang="de-DE" dirty="0" err="1" smtClean="0"/>
              <a:t>Agendapunkt</a:t>
            </a:r>
            <a:endParaRPr lang="de-DE" dirty="0" smtClean="0"/>
          </a:p>
        </p:txBody>
      </p:sp>
      <p:sp>
        <p:nvSpPr>
          <p:cNvPr id="26" name="Textplatzhalter 17"/>
          <p:cNvSpPr>
            <a:spLocks noGrp="1"/>
          </p:cNvSpPr>
          <p:nvPr>
            <p:ph type="body" sz="quarter" idx="25" hasCustomPrompt="1"/>
          </p:nvPr>
        </p:nvSpPr>
        <p:spPr bwMode="gray">
          <a:xfrm>
            <a:off x="5254997" y="2612198"/>
            <a:ext cx="3636343" cy="276999"/>
          </a:xfrm>
          <a:prstGeom prst="rect">
            <a:avLst/>
          </a:prstGeom>
        </p:spPr>
        <p:txBody>
          <a:bodyPr anchor="ctr" anchorCtr="0"/>
          <a:lstStyle>
            <a:lvl1pPr>
              <a:spcBef>
                <a:spcPts val="0"/>
              </a:spcBef>
              <a:defRPr sz="1800" cap="none" baseline="0">
                <a:solidFill>
                  <a:schemeClr val="tx1"/>
                </a:solidFill>
              </a:defRPr>
            </a:lvl1pPr>
            <a:lvl2pPr>
              <a:defRPr sz="1200"/>
            </a:lvl2pPr>
            <a:lvl3pPr>
              <a:defRPr sz="1200"/>
            </a:lvl3pPr>
            <a:lvl4pPr>
              <a:defRPr sz="1200"/>
            </a:lvl4pPr>
            <a:lvl5pPr>
              <a:defRPr sz="1200"/>
            </a:lvl5pPr>
          </a:lstStyle>
          <a:p>
            <a:pPr lvl="0"/>
            <a:r>
              <a:rPr lang="de-DE" dirty="0" smtClean="0"/>
              <a:t>Platzhalter für einen </a:t>
            </a:r>
            <a:r>
              <a:rPr lang="de-DE" dirty="0" err="1" smtClean="0"/>
              <a:t>Agendapunkt</a:t>
            </a:r>
            <a:endParaRPr lang="de-DE" dirty="0" smtClean="0"/>
          </a:p>
        </p:txBody>
      </p:sp>
      <p:sp>
        <p:nvSpPr>
          <p:cNvPr id="27" name="Textplatzhalter 17"/>
          <p:cNvSpPr>
            <a:spLocks noGrp="1"/>
          </p:cNvSpPr>
          <p:nvPr>
            <p:ph type="body" sz="quarter" idx="26" hasCustomPrompt="1"/>
          </p:nvPr>
        </p:nvSpPr>
        <p:spPr bwMode="gray">
          <a:xfrm>
            <a:off x="5254997" y="3168329"/>
            <a:ext cx="3636343" cy="276999"/>
          </a:xfrm>
          <a:prstGeom prst="rect">
            <a:avLst/>
          </a:prstGeom>
        </p:spPr>
        <p:txBody>
          <a:bodyPr anchor="ctr" anchorCtr="0"/>
          <a:lstStyle>
            <a:lvl1pPr>
              <a:spcBef>
                <a:spcPts val="0"/>
              </a:spcBef>
              <a:defRPr sz="1800" cap="none" baseline="0">
                <a:solidFill>
                  <a:schemeClr val="tx1"/>
                </a:solidFill>
              </a:defRPr>
            </a:lvl1pPr>
            <a:lvl2pPr>
              <a:defRPr sz="1200"/>
            </a:lvl2pPr>
            <a:lvl3pPr>
              <a:defRPr sz="1200"/>
            </a:lvl3pPr>
            <a:lvl4pPr>
              <a:defRPr sz="1200"/>
            </a:lvl4pPr>
            <a:lvl5pPr>
              <a:defRPr sz="1200"/>
            </a:lvl5pPr>
          </a:lstStyle>
          <a:p>
            <a:pPr lvl="0"/>
            <a:r>
              <a:rPr lang="de-DE" dirty="0" smtClean="0"/>
              <a:t>Platzhalter für einen </a:t>
            </a:r>
            <a:r>
              <a:rPr lang="de-DE" dirty="0" err="1" smtClean="0"/>
              <a:t>Agendapunkt</a:t>
            </a:r>
            <a:endParaRPr lang="de-DE" dirty="0" smtClean="0"/>
          </a:p>
        </p:txBody>
      </p:sp>
      <p:sp>
        <p:nvSpPr>
          <p:cNvPr id="28" name="Textplatzhalter 17"/>
          <p:cNvSpPr>
            <a:spLocks noGrp="1"/>
          </p:cNvSpPr>
          <p:nvPr>
            <p:ph type="body" sz="quarter" idx="27" hasCustomPrompt="1"/>
          </p:nvPr>
        </p:nvSpPr>
        <p:spPr bwMode="gray">
          <a:xfrm>
            <a:off x="5254997" y="3724460"/>
            <a:ext cx="3636343" cy="276999"/>
          </a:xfrm>
          <a:prstGeom prst="rect">
            <a:avLst/>
          </a:prstGeom>
        </p:spPr>
        <p:txBody>
          <a:bodyPr anchor="ctr" anchorCtr="0"/>
          <a:lstStyle>
            <a:lvl1pPr>
              <a:spcBef>
                <a:spcPts val="0"/>
              </a:spcBef>
              <a:defRPr sz="1800" cap="none" baseline="0">
                <a:solidFill>
                  <a:schemeClr val="tx1"/>
                </a:solidFill>
              </a:defRPr>
            </a:lvl1pPr>
            <a:lvl2pPr>
              <a:defRPr sz="1200"/>
            </a:lvl2pPr>
            <a:lvl3pPr>
              <a:defRPr sz="1200"/>
            </a:lvl3pPr>
            <a:lvl4pPr>
              <a:defRPr sz="1200"/>
            </a:lvl4pPr>
            <a:lvl5pPr>
              <a:defRPr sz="1200"/>
            </a:lvl5pPr>
          </a:lstStyle>
          <a:p>
            <a:pPr lvl="0"/>
            <a:r>
              <a:rPr lang="de-DE" dirty="0" smtClean="0"/>
              <a:t>Platzhalter für einen </a:t>
            </a:r>
            <a:r>
              <a:rPr lang="de-DE" dirty="0" err="1" smtClean="0"/>
              <a:t>Agendapunkt</a:t>
            </a:r>
            <a:endParaRPr lang="de-DE" dirty="0" smtClean="0"/>
          </a:p>
        </p:txBody>
      </p:sp>
      <p:sp>
        <p:nvSpPr>
          <p:cNvPr id="29" name="Textplatzhalter 17"/>
          <p:cNvSpPr>
            <a:spLocks noGrp="1"/>
          </p:cNvSpPr>
          <p:nvPr>
            <p:ph type="body" sz="quarter" idx="28" hasCustomPrompt="1"/>
          </p:nvPr>
        </p:nvSpPr>
        <p:spPr bwMode="gray">
          <a:xfrm>
            <a:off x="5254997" y="4280589"/>
            <a:ext cx="3636343" cy="276999"/>
          </a:xfrm>
          <a:prstGeom prst="rect">
            <a:avLst/>
          </a:prstGeom>
        </p:spPr>
        <p:txBody>
          <a:bodyPr anchor="ctr" anchorCtr="0"/>
          <a:lstStyle>
            <a:lvl1pPr>
              <a:spcBef>
                <a:spcPts val="0"/>
              </a:spcBef>
              <a:defRPr sz="1800" cap="none" baseline="0">
                <a:solidFill>
                  <a:schemeClr val="tx1"/>
                </a:solidFill>
              </a:defRPr>
            </a:lvl1pPr>
            <a:lvl2pPr>
              <a:defRPr sz="1200"/>
            </a:lvl2pPr>
            <a:lvl3pPr>
              <a:defRPr sz="1200"/>
            </a:lvl3pPr>
            <a:lvl4pPr>
              <a:defRPr sz="1200"/>
            </a:lvl4pPr>
            <a:lvl5pPr>
              <a:defRPr sz="1200"/>
            </a:lvl5pPr>
          </a:lstStyle>
          <a:p>
            <a:pPr lvl="0"/>
            <a:r>
              <a:rPr lang="de-DE" dirty="0" smtClean="0"/>
              <a:t>Platzhalter für einen </a:t>
            </a:r>
            <a:r>
              <a:rPr lang="de-DE" dirty="0" err="1" smtClean="0"/>
              <a:t>Agendapunkt</a:t>
            </a:r>
            <a:endParaRPr lang="de-DE" dirty="0" smtClean="0"/>
          </a:p>
        </p:txBody>
      </p:sp>
      <p:sp>
        <p:nvSpPr>
          <p:cNvPr id="30" name="Textplatzhalter 17"/>
          <p:cNvSpPr>
            <a:spLocks noGrp="1"/>
          </p:cNvSpPr>
          <p:nvPr>
            <p:ph type="body" sz="quarter" idx="29" hasCustomPrompt="1"/>
          </p:nvPr>
        </p:nvSpPr>
        <p:spPr bwMode="gray">
          <a:xfrm>
            <a:off x="4751388" y="1440435"/>
            <a:ext cx="396000" cy="396000"/>
          </a:xfrm>
          <a:prstGeom prst="ellipse">
            <a:avLst/>
          </a:prstGeom>
          <a:solidFill>
            <a:schemeClr val="accent6"/>
          </a:solidFill>
        </p:spPr>
        <p:txBody>
          <a:bodyPr wrap="none" anchor="ctr" anchorCtr="0">
            <a:noAutofit/>
          </a:bodyPr>
          <a:lstStyle>
            <a:lvl1pPr algn="ctr">
              <a:spcBef>
                <a:spcPts val="0"/>
              </a:spcBef>
              <a:defRPr sz="1800" cap="none" baseline="0">
                <a:solidFill>
                  <a:schemeClr val="bg1"/>
                </a:solidFill>
              </a:defRPr>
            </a:lvl1pPr>
            <a:lvl2pPr>
              <a:defRPr sz="1200"/>
            </a:lvl2pPr>
            <a:lvl3pPr>
              <a:defRPr sz="1200"/>
            </a:lvl3pPr>
            <a:lvl4pPr>
              <a:defRPr sz="1200"/>
            </a:lvl4pPr>
            <a:lvl5pPr>
              <a:defRPr sz="1200"/>
            </a:lvl5pPr>
          </a:lstStyle>
          <a:p>
            <a:pPr lvl="0"/>
            <a:r>
              <a:rPr lang="de-DE" dirty="0" smtClean="0"/>
              <a:t>07</a:t>
            </a:r>
            <a:endParaRPr lang="en-US" dirty="0"/>
          </a:p>
        </p:txBody>
      </p:sp>
      <p:sp>
        <p:nvSpPr>
          <p:cNvPr id="31" name="Textplatzhalter 17"/>
          <p:cNvSpPr>
            <a:spLocks noGrp="1"/>
          </p:cNvSpPr>
          <p:nvPr>
            <p:ph type="body" sz="quarter" idx="30" hasCustomPrompt="1"/>
          </p:nvPr>
        </p:nvSpPr>
        <p:spPr bwMode="gray">
          <a:xfrm>
            <a:off x="4751388" y="1996566"/>
            <a:ext cx="396000" cy="396000"/>
          </a:xfrm>
          <a:prstGeom prst="ellipse">
            <a:avLst/>
          </a:prstGeom>
          <a:solidFill>
            <a:schemeClr val="accent6"/>
          </a:solidFill>
        </p:spPr>
        <p:txBody>
          <a:bodyPr wrap="none" anchor="ctr" anchorCtr="0">
            <a:noAutofit/>
          </a:bodyPr>
          <a:lstStyle>
            <a:lvl1pPr algn="ctr">
              <a:spcBef>
                <a:spcPts val="0"/>
              </a:spcBef>
              <a:defRPr sz="1800" cap="none" baseline="0">
                <a:solidFill>
                  <a:schemeClr val="bg1"/>
                </a:solidFill>
              </a:defRPr>
            </a:lvl1pPr>
            <a:lvl2pPr>
              <a:defRPr sz="1200"/>
            </a:lvl2pPr>
            <a:lvl3pPr>
              <a:defRPr sz="1200"/>
            </a:lvl3pPr>
            <a:lvl4pPr>
              <a:defRPr sz="1200"/>
            </a:lvl4pPr>
            <a:lvl5pPr>
              <a:defRPr sz="1200"/>
            </a:lvl5pPr>
          </a:lstStyle>
          <a:p>
            <a:pPr lvl="0"/>
            <a:r>
              <a:rPr lang="de-DE" dirty="0" smtClean="0"/>
              <a:t>08</a:t>
            </a:r>
            <a:endParaRPr lang="en-US" dirty="0"/>
          </a:p>
        </p:txBody>
      </p:sp>
      <p:sp>
        <p:nvSpPr>
          <p:cNvPr id="32" name="Textplatzhalter 17"/>
          <p:cNvSpPr>
            <a:spLocks noGrp="1"/>
          </p:cNvSpPr>
          <p:nvPr>
            <p:ph type="body" sz="quarter" idx="31" hasCustomPrompt="1"/>
          </p:nvPr>
        </p:nvSpPr>
        <p:spPr bwMode="gray">
          <a:xfrm>
            <a:off x="4751388" y="2552697"/>
            <a:ext cx="396000" cy="396000"/>
          </a:xfrm>
          <a:prstGeom prst="ellipse">
            <a:avLst/>
          </a:prstGeom>
          <a:solidFill>
            <a:schemeClr val="accent6"/>
          </a:solidFill>
        </p:spPr>
        <p:txBody>
          <a:bodyPr wrap="none" anchor="ctr" anchorCtr="0">
            <a:noAutofit/>
          </a:bodyPr>
          <a:lstStyle>
            <a:lvl1pPr algn="ctr">
              <a:spcBef>
                <a:spcPts val="0"/>
              </a:spcBef>
              <a:defRPr sz="1800" cap="none" baseline="0">
                <a:solidFill>
                  <a:schemeClr val="bg1"/>
                </a:solidFill>
              </a:defRPr>
            </a:lvl1pPr>
            <a:lvl2pPr>
              <a:defRPr sz="1200"/>
            </a:lvl2pPr>
            <a:lvl3pPr>
              <a:defRPr sz="1200"/>
            </a:lvl3pPr>
            <a:lvl4pPr>
              <a:defRPr sz="1200"/>
            </a:lvl4pPr>
            <a:lvl5pPr>
              <a:defRPr sz="1200"/>
            </a:lvl5pPr>
          </a:lstStyle>
          <a:p>
            <a:pPr lvl="0"/>
            <a:r>
              <a:rPr lang="de-DE" dirty="0" smtClean="0"/>
              <a:t>09</a:t>
            </a:r>
            <a:endParaRPr lang="en-US" dirty="0"/>
          </a:p>
        </p:txBody>
      </p:sp>
      <p:sp>
        <p:nvSpPr>
          <p:cNvPr id="33" name="Textplatzhalter 17"/>
          <p:cNvSpPr>
            <a:spLocks noGrp="1"/>
          </p:cNvSpPr>
          <p:nvPr>
            <p:ph type="body" sz="quarter" idx="32" hasCustomPrompt="1"/>
          </p:nvPr>
        </p:nvSpPr>
        <p:spPr bwMode="gray">
          <a:xfrm>
            <a:off x="4751388" y="3108828"/>
            <a:ext cx="396000" cy="396000"/>
          </a:xfrm>
          <a:prstGeom prst="ellipse">
            <a:avLst/>
          </a:prstGeom>
          <a:solidFill>
            <a:schemeClr val="accent6"/>
          </a:solidFill>
        </p:spPr>
        <p:txBody>
          <a:bodyPr wrap="none" anchor="ctr" anchorCtr="0">
            <a:noAutofit/>
          </a:bodyPr>
          <a:lstStyle>
            <a:lvl1pPr algn="ctr">
              <a:spcBef>
                <a:spcPts val="0"/>
              </a:spcBef>
              <a:defRPr sz="1800" cap="none" baseline="0">
                <a:solidFill>
                  <a:schemeClr val="bg1"/>
                </a:solidFill>
              </a:defRPr>
            </a:lvl1pPr>
            <a:lvl2pPr>
              <a:defRPr sz="1200"/>
            </a:lvl2pPr>
            <a:lvl3pPr>
              <a:defRPr sz="1200"/>
            </a:lvl3pPr>
            <a:lvl4pPr>
              <a:defRPr sz="1200"/>
            </a:lvl4pPr>
            <a:lvl5pPr>
              <a:defRPr sz="1200"/>
            </a:lvl5pPr>
          </a:lstStyle>
          <a:p>
            <a:pPr lvl="0"/>
            <a:r>
              <a:rPr lang="de-DE" dirty="0" smtClean="0"/>
              <a:t>10</a:t>
            </a:r>
            <a:endParaRPr lang="en-US" dirty="0"/>
          </a:p>
        </p:txBody>
      </p:sp>
      <p:sp>
        <p:nvSpPr>
          <p:cNvPr id="34" name="Textplatzhalter 17"/>
          <p:cNvSpPr>
            <a:spLocks noGrp="1"/>
          </p:cNvSpPr>
          <p:nvPr>
            <p:ph type="body" sz="quarter" idx="33" hasCustomPrompt="1"/>
          </p:nvPr>
        </p:nvSpPr>
        <p:spPr bwMode="gray">
          <a:xfrm>
            <a:off x="4751388" y="3664959"/>
            <a:ext cx="396000" cy="396000"/>
          </a:xfrm>
          <a:prstGeom prst="ellipse">
            <a:avLst/>
          </a:prstGeom>
          <a:solidFill>
            <a:schemeClr val="accent6"/>
          </a:solidFill>
        </p:spPr>
        <p:txBody>
          <a:bodyPr wrap="none" anchor="ctr" anchorCtr="0">
            <a:noAutofit/>
          </a:bodyPr>
          <a:lstStyle>
            <a:lvl1pPr algn="ctr">
              <a:spcBef>
                <a:spcPts val="0"/>
              </a:spcBef>
              <a:defRPr sz="1800" cap="none" baseline="0">
                <a:solidFill>
                  <a:schemeClr val="bg1"/>
                </a:solidFill>
              </a:defRPr>
            </a:lvl1pPr>
            <a:lvl2pPr>
              <a:defRPr sz="1200"/>
            </a:lvl2pPr>
            <a:lvl3pPr>
              <a:defRPr sz="1200"/>
            </a:lvl3pPr>
            <a:lvl4pPr>
              <a:defRPr sz="1200"/>
            </a:lvl4pPr>
            <a:lvl5pPr>
              <a:defRPr sz="1200"/>
            </a:lvl5pPr>
          </a:lstStyle>
          <a:p>
            <a:pPr lvl="0"/>
            <a:r>
              <a:rPr lang="de-DE" dirty="0" smtClean="0"/>
              <a:t>11</a:t>
            </a:r>
            <a:endParaRPr lang="en-US" dirty="0"/>
          </a:p>
        </p:txBody>
      </p:sp>
      <p:sp>
        <p:nvSpPr>
          <p:cNvPr id="35" name="Textplatzhalter 17"/>
          <p:cNvSpPr>
            <a:spLocks noGrp="1"/>
          </p:cNvSpPr>
          <p:nvPr>
            <p:ph type="body" sz="quarter" idx="34" hasCustomPrompt="1"/>
          </p:nvPr>
        </p:nvSpPr>
        <p:spPr bwMode="gray">
          <a:xfrm>
            <a:off x="4751388" y="4221088"/>
            <a:ext cx="396000" cy="396000"/>
          </a:xfrm>
          <a:prstGeom prst="ellipse">
            <a:avLst/>
          </a:prstGeom>
          <a:solidFill>
            <a:schemeClr val="accent6"/>
          </a:solidFill>
        </p:spPr>
        <p:txBody>
          <a:bodyPr wrap="none" anchor="ctr" anchorCtr="0">
            <a:noAutofit/>
          </a:bodyPr>
          <a:lstStyle>
            <a:lvl1pPr algn="ctr">
              <a:spcBef>
                <a:spcPts val="0"/>
              </a:spcBef>
              <a:defRPr sz="1800" cap="none" baseline="0">
                <a:solidFill>
                  <a:schemeClr val="bg1"/>
                </a:solidFill>
              </a:defRPr>
            </a:lvl1pPr>
            <a:lvl2pPr>
              <a:defRPr sz="1200"/>
            </a:lvl2pPr>
            <a:lvl3pPr>
              <a:defRPr sz="1200"/>
            </a:lvl3pPr>
            <a:lvl4pPr>
              <a:defRPr sz="1200"/>
            </a:lvl4pPr>
            <a:lvl5pPr>
              <a:defRPr sz="1200"/>
            </a:lvl5pPr>
          </a:lstStyle>
          <a:p>
            <a:pPr lvl="0"/>
            <a:r>
              <a:rPr lang="de-DE" dirty="0" smtClean="0"/>
              <a:t>12</a:t>
            </a:r>
            <a:endParaRPr lang="en-US" dirty="0"/>
          </a:p>
        </p:txBody>
      </p:sp>
      <p:grpSp>
        <p:nvGrpSpPr>
          <p:cNvPr id="38" name="Gruppieren 37"/>
          <p:cNvGrpSpPr/>
          <p:nvPr userDrawn="1"/>
        </p:nvGrpSpPr>
        <p:grpSpPr>
          <a:xfrm>
            <a:off x="-108520" y="1448780"/>
            <a:ext cx="72000" cy="4608512"/>
            <a:chOff x="-108520" y="1448780"/>
            <a:chExt cx="72000" cy="4608512"/>
          </a:xfrm>
        </p:grpSpPr>
        <p:sp>
          <p:nvSpPr>
            <p:cNvPr id="39" name="Freihandform 38"/>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Freihandform 39"/>
            <p:cNvSpPr/>
            <p:nvPr userDrawn="1"/>
          </p:nvSpPr>
          <p:spPr>
            <a:xfrm>
              <a:off x="-108520" y="6057292"/>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1" name="Gruppieren 40"/>
          <p:cNvGrpSpPr/>
          <p:nvPr userDrawn="1"/>
        </p:nvGrpSpPr>
        <p:grpSpPr>
          <a:xfrm>
            <a:off x="9144516" y="1448780"/>
            <a:ext cx="72000" cy="4608512"/>
            <a:chOff x="-108520" y="1448780"/>
            <a:chExt cx="72000" cy="4608512"/>
          </a:xfrm>
        </p:grpSpPr>
        <p:sp>
          <p:nvSpPr>
            <p:cNvPr id="42" name="Freihandform 41"/>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reihandform 42"/>
            <p:cNvSpPr/>
            <p:nvPr userDrawn="1"/>
          </p:nvSpPr>
          <p:spPr>
            <a:xfrm>
              <a:off x="-108520" y="6057292"/>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4" name="Gruppieren 43"/>
          <p:cNvGrpSpPr/>
          <p:nvPr userDrawn="1"/>
        </p:nvGrpSpPr>
        <p:grpSpPr>
          <a:xfrm>
            <a:off x="395288" y="-92249"/>
            <a:ext cx="8497887" cy="72000"/>
            <a:chOff x="395288" y="-92249"/>
            <a:chExt cx="8497887" cy="72000"/>
          </a:xfrm>
        </p:grpSpPr>
        <p:sp>
          <p:nvSpPr>
            <p:cNvPr id="45" name="Freihandform 44"/>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Freihandform 45"/>
            <p:cNvSpPr/>
            <p:nvPr userDrawn="1"/>
          </p:nvSpPr>
          <p:spPr>
            <a:xfrm>
              <a:off x="4532929"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Freihandform 46"/>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Freihandform 47"/>
            <p:cNvSpPr/>
            <p:nvPr userDrawn="1"/>
          </p:nvSpPr>
          <p:spPr>
            <a:xfrm>
              <a:off x="8893175"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9" name="Gruppieren 48"/>
          <p:cNvGrpSpPr/>
          <p:nvPr userDrawn="1"/>
        </p:nvGrpSpPr>
        <p:grpSpPr>
          <a:xfrm>
            <a:off x="395288" y="6874555"/>
            <a:ext cx="8497887" cy="72000"/>
            <a:chOff x="395288" y="-92249"/>
            <a:chExt cx="8497887" cy="72000"/>
          </a:xfrm>
        </p:grpSpPr>
        <p:sp>
          <p:nvSpPr>
            <p:cNvPr id="50" name="Freihandform 49"/>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Freihandform 50"/>
            <p:cNvSpPr/>
            <p:nvPr userDrawn="1"/>
          </p:nvSpPr>
          <p:spPr>
            <a:xfrm>
              <a:off x="4532929"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Freihandform 51"/>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Freihandform 52"/>
            <p:cNvSpPr/>
            <p:nvPr userDrawn="1"/>
          </p:nvSpPr>
          <p:spPr>
            <a:xfrm>
              <a:off x="8893175"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81787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trennfolie">
    <p:spTree>
      <p:nvGrpSpPr>
        <p:cNvPr id="1" name=""/>
        <p:cNvGrpSpPr/>
        <p:nvPr/>
      </p:nvGrpSpPr>
      <p:grpSpPr>
        <a:xfrm>
          <a:off x="0" y="0"/>
          <a:ext cx="0" cy="0"/>
          <a:chOff x="0" y="0"/>
          <a:chExt cx="0" cy="0"/>
        </a:xfrm>
      </p:grpSpPr>
      <p:sp>
        <p:nvSpPr>
          <p:cNvPr id="11" name="Rechteck 10"/>
          <p:cNvSpPr/>
          <p:nvPr userDrawn="1"/>
        </p:nvSpPr>
        <p:spPr bwMode="gray">
          <a:xfrm>
            <a:off x="0" y="5264521"/>
            <a:ext cx="9144000" cy="15934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Freihandform 11"/>
          <p:cNvSpPr>
            <a:spLocks noChangeAspect="1"/>
          </p:cNvSpPr>
          <p:nvPr userDrawn="1"/>
        </p:nvSpPr>
        <p:spPr bwMode="gray">
          <a:xfrm>
            <a:off x="0" y="5005439"/>
            <a:ext cx="1784351" cy="486000"/>
          </a:xfrm>
          <a:custGeom>
            <a:avLst/>
            <a:gdLst/>
            <a:ahLst/>
            <a:cxnLst/>
            <a:rect l="l" t="t" r="r" b="b"/>
            <a:pathLst>
              <a:path w="1784351" h="486000">
                <a:moveTo>
                  <a:pt x="0" y="0"/>
                </a:moveTo>
                <a:lnTo>
                  <a:pt x="80844" y="0"/>
                </a:lnTo>
                <a:lnTo>
                  <a:pt x="1004494" y="0"/>
                </a:lnTo>
                <a:lnTo>
                  <a:pt x="1060429" y="0"/>
                </a:lnTo>
                <a:lnTo>
                  <a:pt x="1152128" y="0"/>
                </a:lnTo>
                <a:lnTo>
                  <a:pt x="1784351" y="0"/>
                </a:lnTo>
                <a:lnTo>
                  <a:pt x="1503348" y="412825"/>
                </a:lnTo>
                <a:cubicBezTo>
                  <a:pt x="1472029" y="455546"/>
                  <a:pt x="1434432" y="484128"/>
                  <a:pt x="1374857" y="486000"/>
                </a:cubicBezTo>
                <a:lnTo>
                  <a:pt x="1152128" y="486000"/>
                </a:lnTo>
                <a:lnTo>
                  <a:pt x="1060429" y="486000"/>
                </a:lnTo>
                <a:lnTo>
                  <a:pt x="1004494" y="486000"/>
                </a:lnTo>
                <a:lnTo>
                  <a:pt x="80844" y="486000"/>
                </a:lnTo>
                <a:lnTo>
                  <a:pt x="0" y="48600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de-DE" dirty="0">
              <a:solidFill>
                <a:srgbClr val="003063"/>
              </a:solidFill>
              <a:latin typeface="Arial" panose="020B0604020202020204" pitchFamily="34" charset="0"/>
              <a:cs typeface="Arial" panose="020B0604020202020204" pitchFamily="34" charset="0"/>
            </a:endParaRPr>
          </a:p>
        </p:txBody>
      </p:sp>
      <p:pic>
        <p:nvPicPr>
          <p:cNvPr id="8" name="Picture 4" descr="Z:\Kunden\Hamburg_Marketing\Bildmaterial\Logos_Gesellschaften\HamburgLogo_Weiße_Typo.wm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6857999" y="6222737"/>
            <a:ext cx="2027867" cy="37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platzhalter 17"/>
          <p:cNvSpPr>
            <a:spLocks noGrp="1"/>
          </p:cNvSpPr>
          <p:nvPr>
            <p:ph type="body" sz="quarter" idx="10" hasCustomPrompt="1"/>
          </p:nvPr>
        </p:nvSpPr>
        <p:spPr bwMode="gray">
          <a:xfrm>
            <a:off x="401902" y="2382498"/>
            <a:ext cx="4602146" cy="1046440"/>
          </a:xfrm>
          <a:prstGeom prst="rect">
            <a:avLst/>
          </a:prstGeom>
        </p:spPr>
        <p:txBody>
          <a:bodyPr/>
          <a:lstStyle>
            <a:lvl1pPr>
              <a:spcBef>
                <a:spcPts val="0"/>
              </a:spcBef>
              <a:defRPr sz="3400" cap="all" baseline="0">
                <a:solidFill>
                  <a:schemeClr val="accent1"/>
                </a:solidFill>
              </a:defRPr>
            </a:lvl1pPr>
            <a:lvl2pPr>
              <a:defRPr sz="1200"/>
            </a:lvl2pPr>
            <a:lvl3pPr>
              <a:defRPr sz="1200"/>
            </a:lvl3pPr>
            <a:lvl4pPr>
              <a:defRPr sz="1200"/>
            </a:lvl4pPr>
            <a:lvl5pPr>
              <a:defRPr sz="1200"/>
            </a:lvl5pPr>
          </a:lstStyle>
          <a:p>
            <a:pPr lvl="0"/>
            <a:r>
              <a:rPr lang="de-DE" dirty="0" smtClean="0"/>
              <a:t>Platzhalter für den </a:t>
            </a:r>
            <a:r>
              <a:rPr lang="de-DE" dirty="0" err="1" smtClean="0"/>
              <a:t>kapitelnamen</a:t>
            </a:r>
            <a:endParaRPr lang="en-US" dirty="0"/>
          </a:p>
        </p:txBody>
      </p:sp>
      <p:sp>
        <p:nvSpPr>
          <p:cNvPr id="18" name="Textplatzhalter 17"/>
          <p:cNvSpPr>
            <a:spLocks noGrp="1"/>
          </p:cNvSpPr>
          <p:nvPr>
            <p:ph type="body" sz="quarter" idx="17" hasCustomPrompt="1"/>
          </p:nvPr>
        </p:nvSpPr>
        <p:spPr bwMode="gray">
          <a:xfrm>
            <a:off x="5292080" y="1880532"/>
            <a:ext cx="3600400" cy="3600400"/>
          </a:xfrm>
          <a:prstGeom prst="ellipse">
            <a:avLst/>
          </a:prstGeom>
          <a:solidFill>
            <a:schemeClr val="accent6"/>
          </a:solidFill>
        </p:spPr>
        <p:txBody>
          <a:bodyPr wrap="none" anchor="ctr" anchorCtr="0">
            <a:noAutofit/>
          </a:bodyPr>
          <a:lstStyle>
            <a:lvl1pPr algn="ctr">
              <a:spcBef>
                <a:spcPts val="0"/>
              </a:spcBef>
              <a:defRPr sz="18700" cap="none" baseline="0">
                <a:solidFill>
                  <a:schemeClr val="bg1"/>
                </a:solidFill>
              </a:defRPr>
            </a:lvl1pPr>
            <a:lvl2pPr>
              <a:defRPr sz="1200"/>
            </a:lvl2pPr>
            <a:lvl3pPr>
              <a:defRPr sz="1200"/>
            </a:lvl3pPr>
            <a:lvl4pPr>
              <a:defRPr sz="1200"/>
            </a:lvl4pPr>
            <a:lvl5pPr>
              <a:defRPr sz="1200"/>
            </a:lvl5pPr>
          </a:lstStyle>
          <a:p>
            <a:pPr lvl="0"/>
            <a:r>
              <a:rPr lang="de-DE" dirty="0" smtClean="0"/>
              <a:t>01</a:t>
            </a:r>
            <a:endParaRPr lang="en-US" dirty="0"/>
          </a:p>
        </p:txBody>
      </p:sp>
      <p:grpSp>
        <p:nvGrpSpPr>
          <p:cNvPr id="7" name="Gruppieren 6"/>
          <p:cNvGrpSpPr/>
          <p:nvPr userDrawn="1"/>
        </p:nvGrpSpPr>
        <p:grpSpPr>
          <a:xfrm>
            <a:off x="-108520" y="1448780"/>
            <a:ext cx="72000" cy="4608512"/>
            <a:chOff x="-108520" y="1448780"/>
            <a:chExt cx="72000" cy="4608512"/>
          </a:xfrm>
        </p:grpSpPr>
        <p:sp>
          <p:nvSpPr>
            <p:cNvPr id="9" name="Freihandform 8"/>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reihandform 12"/>
            <p:cNvSpPr/>
            <p:nvPr userDrawn="1"/>
          </p:nvSpPr>
          <p:spPr>
            <a:xfrm>
              <a:off x="-108520" y="6057292"/>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4" name="Gruppieren 13"/>
          <p:cNvGrpSpPr/>
          <p:nvPr userDrawn="1"/>
        </p:nvGrpSpPr>
        <p:grpSpPr>
          <a:xfrm>
            <a:off x="9144516" y="1448780"/>
            <a:ext cx="72000" cy="4608512"/>
            <a:chOff x="-108520" y="1448780"/>
            <a:chExt cx="72000" cy="4608512"/>
          </a:xfrm>
        </p:grpSpPr>
        <p:sp>
          <p:nvSpPr>
            <p:cNvPr id="15" name="Freihandform 14"/>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userDrawn="1"/>
          </p:nvSpPr>
          <p:spPr>
            <a:xfrm>
              <a:off x="-108520" y="6057292"/>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7" name="Gruppieren 16"/>
          <p:cNvGrpSpPr/>
          <p:nvPr userDrawn="1"/>
        </p:nvGrpSpPr>
        <p:grpSpPr>
          <a:xfrm>
            <a:off x="395288" y="-92249"/>
            <a:ext cx="8497887" cy="72000"/>
            <a:chOff x="395288" y="-92249"/>
            <a:chExt cx="8497887" cy="72000"/>
          </a:xfrm>
        </p:grpSpPr>
        <p:sp>
          <p:nvSpPr>
            <p:cNvPr id="19" name="Freihandform 18"/>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19"/>
            <p:cNvSpPr/>
            <p:nvPr userDrawn="1"/>
          </p:nvSpPr>
          <p:spPr>
            <a:xfrm>
              <a:off x="4532929"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20"/>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21"/>
            <p:cNvSpPr/>
            <p:nvPr userDrawn="1"/>
          </p:nvSpPr>
          <p:spPr>
            <a:xfrm>
              <a:off x="8893175"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3" name="Gruppieren 22"/>
          <p:cNvGrpSpPr/>
          <p:nvPr userDrawn="1"/>
        </p:nvGrpSpPr>
        <p:grpSpPr>
          <a:xfrm>
            <a:off x="395288" y="6874555"/>
            <a:ext cx="8497887" cy="72000"/>
            <a:chOff x="395288" y="-92249"/>
            <a:chExt cx="8497887" cy="72000"/>
          </a:xfrm>
        </p:grpSpPr>
        <p:sp>
          <p:nvSpPr>
            <p:cNvPr id="24" name="Freihandform 23"/>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24"/>
            <p:cNvSpPr/>
            <p:nvPr userDrawn="1"/>
          </p:nvSpPr>
          <p:spPr>
            <a:xfrm>
              <a:off x="4532929"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25"/>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Freihandform 26"/>
            <p:cNvSpPr/>
            <p:nvPr userDrawn="1"/>
          </p:nvSpPr>
          <p:spPr>
            <a:xfrm>
              <a:off x="8893175"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09217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hell_04">
    <p:bg bwMode="gray">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535" y="386677"/>
            <a:ext cx="8497639" cy="861774"/>
          </a:xfrm>
          <a:prstGeom prst="rect">
            <a:avLst/>
          </a:prstGeom>
        </p:spPr>
        <p:txBody>
          <a:bodyPr/>
          <a:lstStyle>
            <a:lvl1pPr>
              <a:defRPr>
                <a:solidFill>
                  <a:schemeClr val="accent1"/>
                </a:solidFill>
              </a:defRPr>
            </a:lvl1pPr>
          </a:lstStyle>
          <a:p>
            <a:r>
              <a:rPr lang="de-DE" noProof="0" smtClean="0"/>
              <a:t>Titelmasterformat durch Klicken bearbeiten</a:t>
            </a:r>
            <a:endParaRPr lang="de-DE" noProof="0"/>
          </a:p>
        </p:txBody>
      </p:sp>
      <p:sp>
        <p:nvSpPr>
          <p:cNvPr id="6" name="Foliennummernplatzhalter 5"/>
          <p:cNvSpPr>
            <a:spLocks noGrp="1"/>
          </p:cNvSpPr>
          <p:nvPr>
            <p:ph type="sldNum" sz="quarter" idx="12"/>
          </p:nvPr>
        </p:nvSpPr>
        <p:spPr bwMode="gray"/>
        <p:txBody>
          <a:bodyPr/>
          <a:lstStyle/>
          <a:p>
            <a:r>
              <a:rPr lang="de-DE" noProof="0" smtClean="0"/>
              <a:t>Seite </a:t>
            </a:r>
            <a:fld id="{7035D381-67B0-48C1-98E1-720E08ACEF49}" type="slidenum">
              <a:rPr lang="de-DE" noProof="0" smtClean="0"/>
              <a:pPr/>
              <a:t>‹Nr.›</a:t>
            </a:fld>
            <a:endParaRPr lang="de-DE" noProof="0"/>
          </a:p>
        </p:txBody>
      </p:sp>
      <p:sp>
        <p:nvSpPr>
          <p:cNvPr id="8" name="Textplatzhalter 7"/>
          <p:cNvSpPr>
            <a:spLocks noGrp="1"/>
          </p:cNvSpPr>
          <p:nvPr>
            <p:ph type="body" sz="quarter" idx="13"/>
          </p:nvPr>
        </p:nvSpPr>
        <p:spPr bwMode="gray">
          <a:xfrm>
            <a:off x="395535" y="1391630"/>
            <a:ext cx="4139953" cy="1605568"/>
          </a:xfrm>
          <a:prstGeom prst="rect">
            <a:avLst/>
          </a:prstGeom>
        </p:spPr>
        <p:txBody>
          <a:bodyPr/>
          <a:lstStyle>
            <a:lvl2pP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7" name="Textplatzhalter 7"/>
          <p:cNvSpPr>
            <a:spLocks noGrp="1"/>
          </p:cNvSpPr>
          <p:nvPr>
            <p:ph type="body" sz="quarter" idx="14"/>
          </p:nvPr>
        </p:nvSpPr>
        <p:spPr bwMode="gray">
          <a:xfrm>
            <a:off x="4751388" y="1391630"/>
            <a:ext cx="4139953" cy="1605568"/>
          </a:xfrm>
          <a:prstGeom prst="rect">
            <a:avLst/>
          </a:prstGeom>
        </p:spPr>
        <p:txBody>
          <a:bodyPr/>
          <a:lstStyle>
            <a:lvl2pP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9" name="Fußzeilenplatzhalter 3"/>
          <p:cNvSpPr>
            <a:spLocks noGrp="1"/>
          </p:cNvSpPr>
          <p:nvPr>
            <p:ph type="ftr" sz="quarter" idx="3"/>
          </p:nvPr>
        </p:nvSpPr>
        <p:spPr bwMode="gray">
          <a:xfrm>
            <a:off x="1379997" y="6276629"/>
            <a:ext cx="2232000" cy="226800"/>
          </a:xfrm>
          <a:prstGeom prst="rect">
            <a:avLst/>
          </a:prstGeom>
          <a:solidFill>
            <a:schemeClr val="bg2"/>
          </a:solidFill>
        </p:spPr>
        <p:txBody>
          <a:bodyPr vert="horz" lIns="54000" tIns="45720" rIns="54000" bIns="45720" rtlCol="0" anchor="ctr"/>
          <a:lstStyle>
            <a:lvl1pPr algn="l">
              <a:defRPr sz="1000" cap="all" baseline="0">
                <a:solidFill>
                  <a:schemeClr val="accent1"/>
                </a:solidFill>
              </a:defRPr>
            </a:lvl1pPr>
          </a:lstStyle>
          <a:p>
            <a:r>
              <a:rPr lang="de-DE" smtClean="0"/>
              <a:t>Hamburger Gesundheitsberichterstattung</a:t>
            </a:r>
            <a:endParaRPr lang="de-DE" dirty="0"/>
          </a:p>
        </p:txBody>
      </p:sp>
    </p:spTree>
    <p:extLst>
      <p:ext uri="{BB962C8B-B14F-4D97-AF65-F5344CB8AC3E}">
        <p14:creationId xmlns:p14="http://schemas.microsoft.com/office/powerpoint/2010/main" val="219137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inks / Bild rechts">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535" y="386677"/>
            <a:ext cx="8497639" cy="861774"/>
          </a:xfrm>
          <a:prstGeom prst="rect">
            <a:avLst/>
          </a:prstGeom>
        </p:spPr>
        <p:txBody>
          <a:bodyPr/>
          <a:lstStyle/>
          <a:p>
            <a:r>
              <a:rPr lang="de-DE" noProof="0" smtClean="0"/>
              <a:t>Titelmasterformat durch Klicken bearbeiten</a:t>
            </a:r>
            <a:endParaRPr lang="de-DE" noProof="0"/>
          </a:p>
        </p:txBody>
      </p:sp>
      <p:sp>
        <p:nvSpPr>
          <p:cNvPr id="6" name="Foliennummernplatzhalter 5"/>
          <p:cNvSpPr>
            <a:spLocks noGrp="1"/>
          </p:cNvSpPr>
          <p:nvPr>
            <p:ph type="sldNum" sz="quarter" idx="12"/>
          </p:nvPr>
        </p:nvSpPr>
        <p:spPr bwMode="gray"/>
        <p:txBody>
          <a:bodyPr/>
          <a:lstStyle/>
          <a:p>
            <a:r>
              <a:rPr lang="de-DE" noProof="0" smtClean="0"/>
              <a:t>Seite </a:t>
            </a:r>
            <a:fld id="{7035D381-67B0-48C1-98E1-720E08ACEF49}" type="slidenum">
              <a:rPr lang="de-DE" noProof="0" smtClean="0"/>
              <a:pPr/>
              <a:t>‹Nr.›</a:t>
            </a:fld>
            <a:endParaRPr lang="de-DE" noProof="0"/>
          </a:p>
        </p:txBody>
      </p:sp>
      <p:sp>
        <p:nvSpPr>
          <p:cNvPr id="8" name="Textplatzhalter 7"/>
          <p:cNvSpPr>
            <a:spLocks noGrp="1"/>
          </p:cNvSpPr>
          <p:nvPr>
            <p:ph type="body" sz="quarter" idx="13"/>
          </p:nvPr>
        </p:nvSpPr>
        <p:spPr bwMode="gray">
          <a:xfrm>
            <a:off x="395535" y="1391630"/>
            <a:ext cx="4139953" cy="1605568"/>
          </a:xfrm>
          <a:prstGeom prst="rect">
            <a:avLst/>
          </a:prstGeom>
        </p:spPr>
        <p:txBody>
          <a:bodyPr/>
          <a:lstStyle>
            <a:lvl5pPr>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4" name="Bildplatzhalter 3"/>
          <p:cNvSpPr>
            <a:spLocks noGrp="1"/>
          </p:cNvSpPr>
          <p:nvPr>
            <p:ph type="pic" sz="quarter" idx="14" hasCustomPrompt="1"/>
          </p:nvPr>
        </p:nvSpPr>
        <p:spPr bwMode="gray">
          <a:xfrm>
            <a:off x="4751388" y="1449388"/>
            <a:ext cx="4141787" cy="4608512"/>
          </a:xfrm>
          <a:prstGeom prst="rect">
            <a:avLst/>
          </a:prstGeom>
        </p:spPr>
        <p:txBody>
          <a:bodyPr tIns="72000">
            <a:noAutofit/>
          </a:bodyPr>
          <a:lstStyle>
            <a:lvl1pPr algn="ctr">
              <a:spcBef>
                <a:spcPts val="0"/>
              </a:spcBef>
              <a:defRPr sz="1200">
                <a:solidFill>
                  <a:schemeClr val="tx1"/>
                </a:solidFill>
              </a:defRPr>
            </a:lvl1pPr>
          </a:lstStyle>
          <a:p>
            <a:r>
              <a:rPr lang="de-DE" noProof="0" smtClean="0"/>
              <a:t>Durch klicken auf das Symbol </a:t>
            </a:r>
            <a:br>
              <a:rPr lang="de-DE" noProof="0" smtClean="0"/>
            </a:br>
            <a:r>
              <a:rPr lang="de-DE" noProof="0" smtClean="0"/>
              <a:t>das gewünschte Bild einfügen</a:t>
            </a:r>
          </a:p>
          <a:p>
            <a:endParaRPr lang="de-DE" noProof="0"/>
          </a:p>
        </p:txBody>
      </p:sp>
      <p:sp>
        <p:nvSpPr>
          <p:cNvPr id="7" name="Fußzeilenplatzhalter 3"/>
          <p:cNvSpPr>
            <a:spLocks noGrp="1"/>
          </p:cNvSpPr>
          <p:nvPr>
            <p:ph type="ftr" sz="quarter" idx="3"/>
          </p:nvPr>
        </p:nvSpPr>
        <p:spPr bwMode="gray">
          <a:xfrm>
            <a:off x="1379997" y="6276629"/>
            <a:ext cx="2232000" cy="226800"/>
          </a:xfrm>
          <a:prstGeom prst="rect">
            <a:avLst/>
          </a:prstGeom>
          <a:solidFill>
            <a:schemeClr val="bg2"/>
          </a:solidFill>
        </p:spPr>
        <p:txBody>
          <a:bodyPr vert="horz" lIns="54000" tIns="45720" rIns="54000" bIns="45720" rtlCol="0" anchor="ctr"/>
          <a:lstStyle>
            <a:lvl1pPr algn="l">
              <a:defRPr sz="1000" cap="all" baseline="0">
                <a:solidFill>
                  <a:schemeClr val="accent1"/>
                </a:solidFill>
              </a:defRPr>
            </a:lvl1pPr>
          </a:lstStyle>
          <a:p>
            <a:r>
              <a:rPr lang="de-DE" smtClean="0"/>
              <a:t>Hamburger Gesundheitsberichterstattung</a:t>
            </a:r>
            <a:endParaRPr lang="de-DE" dirty="0"/>
          </a:p>
        </p:txBody>
      </p:sp>
    </p:spTree>
    <p:extLst>
      <p:ext uri="{BB962C8B-B14F-4D97-AF65-F5344CB8AC3E}">
        <p14:creationId xmlns:p14="http://schemas.microsoft.com/office/powerpoint/2010/main" val="104611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links / Text rechts">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535" y="386677"/>
            <a:ext cx="8497639" cy="861774"/>
          </a:xfrm>
          <a:prstGeom prst="rect">
            <a:avLst/>
          </a:prstGeom>
        </p:spPr>
        <p:txBody>
          <a:bodyPr/>
          <a:lstStyle/>
          <a:p>
            <a:r>
              <a:rPr lang="de-DE" noProof="0" smtClean="0"/>
              <a:t>Titelmasterformat durch Klicken bearbeiten</a:t>
            </a:r>
            <a:endParaRPr lang="de-DE" noProof="0"/>
          </a:p>
        </p:txBody>
      </p:sp>
      <p:sp>
        <p:nvSpPr>
          <p:cNvPr id="6" name="Foliennummernplatzhalter 5"/>
          <p:cNvSpPr>
            <a:spLocks noGrp="1"/>
          </p:cNvSpPr>
          <p:nvPr>
            <p:ph type="sldNum" sz="quarter" idx="12"/>
          </p:nvPr>
        </p:nvSpPr>
        <p:spPr bwMode="gray"/>
        <p:txBody>
          <a:bodyPr/>
          <a:lstStyle/>
          <a:p>
            <a:r>
              <a:rPr lang="de-DE" noProof="0" smtClean="0"/>
              <a:t>Seite </a:t>
            </a:r>
            <a:fld id="{7035D381-67B0-48C1-98E1-720E08ACEF49}" type="slidenum">
              <a:rPr lang="de-DE" noProof="0" smtClean="0"/>
              <a:pPr/>
              <a:t>‹Nr.›</a:t>
            </a:fld>
            <a:endParaRPr lang="de-DE" noProof="0"/>
          </a:p>
        </p:txBody>
      </p:sp>
      <p:sp>
        <p:nvSpPr>
          <p:cNvPr id="8" name="Textplatzhalter 7"/>
          <p:cNvSpPr>
            <a:spLocks noGrp="1"/>
          </p:cNvSpPr>
          <p:nvPr>
            <p:ph type="body" sz="quarter" idx="13"/>
          </p:nvPr>
        </p:nvSpPr>
        <p:spPr bwMode="gray">
          <a:xfrm>
            <a:off x="4753221" y="1391630"/>
            <a:ext cx="4139953" cy="1605568"/>
          </a:xfrm>
          <a:prstGeom prst="rect">
            <a:avLst/>
          </a:prstGeom>
        </p:spPr>
        <p:txBody>
          <a:bodyPr/>
          <a:lstStyle>
            <a:lvl5pPr>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4" name="Bildplatzhalter 3"/>
          <p:cNvSpPr>
            <a:spLocks noGrp="1"/>
          </p:cNvSpPr>
          <p:nvPr>
            <p:ph type="pic" sz="quarter" idx="14" hasCustomPrompt="1"/>
          </p:nvPr>
        </p:nvSpPr>
        <p:spPr bwMode="gray">
          <a:xfrm>
            <a:off x="395535" y="1449388"/>
            <a:ext cx="4141787" cy="4608512"/>
          </a:xfrm>
          <a:prstGeom prst="rect">
            <a:avLst/>
          </a:prstGeom>
        </p:spPr>
        <p:txBody>
          <a:bodyPr tIns="72000">
            <a:noAutofit/>
          </a:bodyPr>
          <a:lstStyle>
            <a:lvl1pPr algn="ctr">
              <a:spcBef>
                <a:spcPts val="0"/>
              </a:spcBef>
              <a:defRPr sz="1200">
                <a:solidFill>
                  <a:schemeClr val="tx1"/>
                </a:solidFill>
              </a:defRPr>
            </a:lvl1pPr>
          </a:lstStyle>
          <a:p>
            <a:r>
              <a:rPr lang="de-DE" noProof="0" smtClean="0"/>
              <a:t>Durch klicken auf das Symbol </a:t>
            </a:r>
            <a:br>
              <a:rPr lang="de-DE" noProof="0" smtClean="0"/>
            </a:br>
            <a:r>
              <a:rPr lang="de-DE" noProof="0" smtClean="0"/>
              <a:t>das gewünschte Bild einfügen</a:t>
            </a:r>
          </a:p>
          <a:p>
            <a:endParaRPr lang="de-DE" noProof="0"/>
          </a:p>
        </p:txBody>
      </p:sp>
      <p:sp>
        <p:nvSpPr>
          <p:cNvPr id="7" name="Fußzeilenplatzhalter 3"/>
          <p:cNvSpPr>
            <a:spLocks noGrp="1"/>
          </p:cNvSpPr>
          <p:nvPr>
            <p:ph type="ftr" sz="quarter" idx="3"/>
          </p:nvPr>
        </p:nvSpPr>
        <p:spPr bwMode="gray">
          <a:xfrm>
            <a:off x="1379997" y="6276629"/>
            <a:ext cx="2232000" cy="226800"/>
          </a:xfrm>
          <a:prstGeom prst="rect">
            <a:avLst/>
          </a:prstGeom>
          <a:solidFill>
            <a:schemeClr val="bg2"/>
          </a:solidFill>
        </p:spPr>
        <p:txBody>
          <a:bodyPr vert="horz" lIns="54000" tIns="45720" rIns="54000" bIns="45720" rtlCol="0" anchor="ctr"/>
          <a:lstStyle>
            <a:lvl1pPr algn="l">
              <a:defRPr sz="1000" cap="all" baseline="0">
                <a:solidFill>
                  <a:schemeClr val="accent1"/>
                </a:solidFill>
              </a:defRPr>
            </a:lvl1pPr>
          </a:lstStyle>
          <a:p>
            <a:r>
              <a:rPr lang="de-DE" smtClean="0"/>
              <a:t>Hamburger Gesundheitsberichterstattung</a:t>
            </a:r>
            <a:endParaRPr lang="de-DE" dirty="0"/>
          </a:p>
        </p:txBody>
      </p:sp>
    </p:spTree>
    <p:extLst>
      <p:ext uri="{BB962C8B-B14F-4D97-AF65-F5344CB8AC3E}">
        <p14:creationId xmlns:p14="http://schemas.microsoft.com/office/powerpoint/2010/main" val="86413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oben / Text unten">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95535" y="386677"/>
            <a:ext cx="8497639" cy="861774"/>
          </a:xfrm>
          <a:prstGeom prst="rect">
            <a:avLst/>
          </a:prstGeom>
        </p:spPr>
        <p:txBody>
          <a:bodyPr/>
          <a:lstStyle/>
          <a:p>
            <a:r>
              <a:rPr lang="de-DE" noProof="0" smtClean="0"/>
              <a:t>Titelmasterformat durch Klicken bearbeiten</a:t>
            </a:r>
            <a:endParaRPr lang="de-DE" noProof="0"/>
          </a:p>
        </p:txBody>
      </p:sp>
      <p:sp>
        <p:nvSpPr>
          <p:cNvPr id="6" name="Foliennummernplatzhalter 5"/>
          <p:cNvSpPr>
            <a:spLocks noGrp="1"/>
          </p:cNvSpPr>
          <p:nvPr>
            <p:ph type="sldNum" sz="quarter" idx="12"/>
          </p:nvPr>
        </p:nvSpPr>
        <p:spPr bwMode="gray"/>
        <p:txBody>
          <a:bodyPr/>
          <a:lstStyle/>
          <a:p>
            <a:r>
              <a:rPr lang="de-DE" noProof="0" smtClean="0"/>
              <a:t>Seite </a:t>
            </a:r>
            <a:fld id="{7035D381-67B0-48C1-98E1-720E08ACEF49}" type="slidenum">
              <a:rPr lang="de-DE" noProof="0" smtClean="0"/>
              <a:pPr/>
              <a:t>‹Nr.›</a:t>
            </a:fld>
            <a:endParaRPr lang="de-DE" noProof="0"/>
          </a:p>
        </p:txBody>
      </p:sp>
      <p:sp>
        <p:nvSpPr>
          <p:cNvPr id="8" name="Textplatzhalter 7"/>
          <p:cNvSpPr>
            <a:spLocks noGrp="1"/>
          </p:cNvSpPr>
          <p:nvPr>
            <p:ph type="body" sz="quarter" idx="13"/>
          </p:nvPr>
        </p:nvSpPr>
        <p:spPr bwMode="gray">
          <a:xfrm>
            <a:off x="395289" y="3465004"/>
            <a:ext cx="8497886" cy="1605568"/>
          </a:xfrm>
          <a:prstGeom prst="rect">
            <a:avLst/>
          </a:prstGeom>
        </p:spPr>
        <p:txBody>
          <a:bodyPr/>
          <a:lstStyle>
            <a:lvl5pPr>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4" name="Bildplatzhalter 3"/>
          <p:cNvSpPr>
            <a:spLocks noGrp="1"/>
          </p:cNvSpPr>
          <p:nvPr>
            <p:ph type="pic" sz="quarter" idx="14" hasCustomPrompt="1"/>
          </p:nvPr>
        </p:nvSpPr>
        <p:spPr bwMode="gray">
          <a:xfrm>
            <a:off x="395535" y="1449388"/>
            <a:ext cx="8497640" cy="1800000"/>
          </a:xfrm>
          <a:prstGeom prst="rect">
            <a:avLst/>
          </a:prstGeom>
        </p:spPr>
        <p:txBody>
          <a:bodyPr tIns="72000">
            <a:noAutofit/>
          </a:bodyPr>
          <a:lstStyle>
            <a:lvl1pPr algn="ctr">
              <a:spcBef>
                <a:spcPts val="0"/>
              </a:spcBef>
              <a:defRPr sz="1200">
                <a:solidFill>
                  <a:schemeClr val="tx1"/>
                </a:solidFill>
              </a:defRPr>
            </a:lvl1pPr>
          </a:lstStyle>
          <a:p>
            <a:r>
              <a:rPr lang="de-DE" noProof="0" smtClean="0"/>
              <a:t>Durch klicken auf das Symbol das gewünschte Bild einfügen</a:t>
            </a:r>
          </a:p>
          <a:p>
            <a:endParaRPr lang="de-DE" noProof="0"/>
          </a:p>
        </p:txBody>
      </p:sp>
      <p:sp>
        <p:nvSpPr>
          <p:cNvPr id="7" name="Fußzeilenplatzhalter 3"/>
          <p:cNvSpPr>
            <a:spLocks noGrp="1"/>
          </p:cNvSpPr>
          <p:nvPr>
            <p:ph type="ftr" sz="quarter" idx="3"/>
          </p:nvPr>
        </p:nvSpPr>
        <p:spPr bwMode="gray">
          <a:xfrm>
            <a:off x="1379997" y="6276629"/>
            <a:ext cx="2232000" cy="226800"/>
          </a:xfrm>
          <a:prstGeom prst="rect">
            <a:avLst/>
          </a:prstGeom>
          <a:solidFill>
            <a:schemeClr val="bg2"/>
          </a:solidFill>
        </p:spPr>
        <p:txBody>
          <a:bodyPr vert="horz" lIns="54000" tIns="45720" rIns="54000" bIns="45720" rtlCol="0" anchor="ctr"/>
          <a:lstStyle>
            <a:lvl1pPr algn="l">
              <a:defRPr sz="1000" cap="all" baseline="0">
                <a:solidFill>
                  <a:schemeClr val="accent1"/>
                </a:solidFill>
              </a:defRPr>
            </a:lvl1pPr>
          </a:lstStyle>
          <a:p>
            <a:r>
              <a:rPr lang="de-DE" smtClean="0"/>
              <a:t>Hamburger Gesundheitsberichterstattung</a:t>
            </a:r>
            <a:endParaRPr lang="de-DE" dirty="0"/>
          </a:p>
        </p:txBody>
      </p:sp>
    </p:spTree>
    <p:extLst>
      <p:ext uri="{BB962C8B-B14F-4D97-AF65-F5344CB8AC3E}">
        <p14:creationId xmlns:p14="http://schemas.microsoft.com/office/powerpoint/2010/main" val="205959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14"/>
            </p:custDataLst>
            <p:extLst>
              <p:ext uri="{D42A27DB-BD31-4B8C-83A1-F6EECF244321}">
                <p14:modId xmlns:p14="http://schemas.microsoft.com/office/powerpoint/2010/main" val="18502393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7" name="think-cell Folie" r:id="rId15" imgW="344" imgH="344" progId="TCLayout.ActiveDocument.1">
                  <p:embed/>
                </p:oleObj>
              </mc:Choice>
              <mc:Fallback>
                <p:oleObj name="think-cell Folie" r:id="rId15" imgW="344" imgH="344"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7" name="Rechteck 6"/>
          <p:cNvSpPr/>
          <p:nvPr/>
        </p:nvSpPr>
        <p:spPr bwMode="gray">
          <a:xfrm>
            <a:off x="0" y="6390000"/>
            <a:ext cx="9144000" cy="46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6" name="Foliennummernplatzhalter 5"/>
          <p:cNvSpPr>
            <a:spLocks noGrp="1"/>
          </p:cNvSpPr>
          <p:nvPr>
            <p:ph type="sldNum" sz="quarter" idx="4"/>
          </p:nvPr>
        </p:nvSpPr>
        <p:spPr bwMode="gray">
          <a:xfrm>
            <a:off x="1379998" y="6591777"/>
            <a:ext cx="671722" cy="123111"/>
          </a:xfrm>
          <a:prstGeom prst="rect">
            <a:avLst/>
          </a:prstGeom>
        </p:spPr>
        <p:txBody>
          <a:bodyPr vert="horz" wrap="square" lIns="0" tIns="0" rIns="0" bIns="0" rtlCol="0" anchor="ctr">
            <a:spAutoFit/>
          </a:bodyPr>
          <a:lstStyle>
            <a:lvl1pPr algn="l">
              <a:defRPr sz="800" cap="all" baseline="0">
                <a:solidFill>
                  <a:schemeClr val="bg1"/>
                </a:solidFill>
              </a:defRPr>
            </a:lvl1pPr>
          </a:lstStyle>
          <a:p>
            <a:r>
              <a:rPr lang="de-DE" noProof="0" dirty="0" smtClean="0"/>
              <a:t>Seite </a:t>
            </a:r>
            <a:fld id="{7035D381-67B0-48C1-98E1-720E08ACEF49}" type="slidenum">
              <a:rPr lang="de-DE" noProof="0" smtClean="0"/>
              <a:pPr/>
              <a:t>‹Nr.›</a:t>
            </a:fld>
            <a:endParaRPr lang="de-DE" noProof="0" dirty="0"/>
          </a:p>
        </p:txBody>
      </p:sp>
      <p:pic>
        <p:nvPicPr>
          <p:cNvPr id="10" name="Picture 4" descr="Z:\Kunden\Hamburg_Marketing\Bildmaterial\Logos_Gesellschaften\HamburgLogo_Weiße_Typo.wmf"/>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gray">
          <a:xfrm>
            <a:off x="7485011" y="6492600"/>
            <a:ext cx="1409850" cy="262800"/>
          </a:xfrm>
          <a:prstGeom prst="rect">
            <a:avLst/>
          </a:prstGeom>
          <a:noFill/>
          <a:extLst>
            <a:ext uri="{909E8E84-426E-40DD-AFC4-6F175D3DCCD1}">
              <a14:hiddenFill xmlns:a14="http://schemas.microsoft.com/office/drawing/2010/main">
                <a:solidFill>
                  <a:srgbClr val="FFFFFF"/>
                </a:solidFill>
              </a14:hiddenFill>
            </a:ext>
          </a:extLst>
        </p:spPr>
      </p:pic>
      <p:sp>
        <p:nvSpPr>
          <p:cNvPr id="11" name="Freihandform 10"/>
          <p:cNvSpPr>
            <a:spLocks noChangeAspect="1"/>
          </p:cNvSpPr>
          <p:nvPr/>
        </p:nvSpPr>
        <p:spPr bwMode="gray">
          <a:xfrm>
            <a:off x="0" y="6215324"/>
            <a:ext cx="1224000" cy="349200"/>
          </a:xfrm>
          <a:custGeom>
            <a:avLst/>
            <a:gdLst/>
            <a:ahLst/>
            <a:cxnLst/>
            <a:rect l="l" t="t" r="r" b="b"/>
            <a:pathLst>
              <a:path w="1224000" h="349200">
                <a:moveTo>
                  <a:pt x="0" y="0"/>
                </a:moveTo>
                <a:lnTo>
                  <a:pt x="663659" y="0"/>
                </a:lnTo>
                <a:lnTo>
                  <a:pt x="703849" y="0"/>
                </a:lnTo>
                <a:lnTo>
                  <a:pt x="1224000" y="0"/>
                </a:lnTo>
                <a:lnTo>
                  <a:pt x="1022094" y="296622"/>
                </a:lnTo>
                <a:cubicBezTo>
                  <a:pt x="999591" y="327318"/>
                  <a:pt x="972577" y="347855"/>
                  <a:pt x="929771" y="349200"/>
                </a:cubicBezTo>
                <a:lnTo>
                  <a:pt x="703849" y="349200"/>
                </a:lnTo>
                <a:lnTo>
                  <a:pt x="663659" y="349200"/>
                </a:lnTo>
                <a:lnTo>
                  <a:pt x="0" y="34920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de-DE" noProof="0">
              <a:solidFill>
                <a:srgbClr val="003063"/>
              </a:solidFill>
              <a:latin typeface="Arial" panose="020B0604020202020204" pitchFamily="34" charset="0"/>
              <a:cs typeface="Arial" panose="020B0604020202020204" pitchFamily="34" charset="0"/>
            </a:endParaRPr>
          </a:p>
        </p:txBody>
      </p:sp>
      <p:grpSp>
        <p:nvGrpSpPr>
          <p:cNvPr id="8" name="Gruppieren 7"/>
          <p:cNvGrpSpPr/>
          <p:nvPr/>
        </p:nvGrpSpPr>
        <p:grpSpPr>
          <a:xfrm>
            <a:off x="-108520" y="1448780"/>
            <a:ext cx="72000" cy="4608512"/>
            <a:chOff x="-108520" y="1448780"/>
            <a:chExt cx="72000" cy="4608512"/>
          </a:xfrm>
        </p:grpSpPr>
        <p:sp>
          <p:nvSpPr>
            <p:cNvPr id="5" name="Freihandform 4"/>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11"/>
            <p:cNvSpPr/>
            <p:nvPr userDrawn="1"/>
          </p:nvSpPr>
          <p:spPr>
            <a:xfrm>
              <a:off x="-108520" y="6057292"/>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3" name="Gruppieren 12"/>
          <p:cNvGrpSpPr/>
          <p:nvPr/>
        </p:nvGrpSpPr>
        <p:grpSpPr>
          <a:xfrm>
            <a:off x="9144516" y="1448780"/>
            <a:ext cx="72000" cy="4608512"/>
            <a:chOff x="-108520" y="1448780"/>
            <a:chExt cx="72000" cy="4608512"/>
          </a:xfrm>
        </p:grpSpPr>
        <p:sp>
          <p:nvSpPr>
            <p:cNvPr id="14" name="Freihandform 13"/>
            <p:cNvSpPr/>
            <p:nvPr userDrawn="1"/>
          </p:nvSpPr>
          <p:spPr>
            <a:xfrm>
              <a:off x="-108520" y="1448780"/>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reihandform 14"/>
            <p:cNvSpPr/>
            <p:nvPr userDrawn="1"/>
          </p:nvSpPr>
          <p:spPr>
            <a:xfrm>
              <a:off x="-108520" y="6057292"/>
              <a:ext cx="72000" cy="0"/>
            </a:xfrm>
            <a:custGeom>
              <a:avLst/>
              <a:gdLst>
                <a:gd name="connsiteX0" fmla="*/ 0 w 151001"/>
                <a:gd name="connsiteY0" fmla="*/ 0 h 0"/>
                <a:gd name="connsiteX1" fmla="*/ 151001 w 151001"/>
                <a:gd name="connsiteY1" fmla="*/ 0 h 0"/>
              </a:gdLst>
              <a:ahLst/>
              <a:cxnLst>
                <a:cxn ang="0">
                  <a:pos x="connsiteX0" y="connsiteY0"/>
                </a:cxn>
                <a:cxn ang="0">
                  <a:pos x="connsiteX1" y="connsiteY1"/>
                </a:cxn>
              </a:cxnLst>
              <a:rect l="l" t="t" r="r" b="b"/>
              <a:pathLst>
                <a:path w="151001">
                  <a:moveTo>
                    <a:pt x="0" y="0"/>
                  </a:moveTo>
                  <a:lnTo>
                    <a:pt x="15100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 name="Gruppieren 21"/>
          <p:cNvGrpSpPr/>
          <p:nvPr/>
        </p:nvGrpSpPr>
        <p:grpSpPr>
          <a:xfrm>
            <a:off x="395288" y="-92249"/>
            <a:ext cx="8497887" cy="72000"/>
            <a:chOff x="395288" y="-92249"/>
            <a:chExt cx="8497887" cy="72000"/>
          </a:xfrm>
        </p:grpSpPr>
        <p:sp>
          <p:nvSpPr>
            <p:cNvPr id="9" name="Freihandform 8"/>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18"/>
            <p:cNvSpPr/>
            <p:nvPr userDrawn="1"/>
          </p:nvSpPr>
          <p:spPr>
            <a:xfrm>
              <a:off x="4532929"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19"/>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20"/>
            <p:cNvSpPr/>
            <p:nvPr userDrawn="1"/>
          </p:nvSpPr>
          <p:spPr>
            <a:xfrm>
              <a:off x="8893175"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3" name="Gruppieren 22"/>
          <p:cNvGrpSpPr/>
          <p:nvPr/>
        </p:nvGrpSpPr>
        <p:grpSpPr>
          <a:xfrm>
            <a:off x="395288" y="6874555"/>
            <a:ext cx="8497887" cy="72000"/>
            <a:chOff x="395288" y="-92249"/>
            <a:chExt cx="8497887" cy="72000"/>
          </a:xfrm>
        </p:grpSpPr>
        <p:sp>
          <p:nvSpPr>
            <p:cNvPr id="24" name="Freihandform 23"/>
            <p:cNvSpPr/>
            <p:nvPr userDrawn="1"/>
          </p:nvSpPr>
          <p:spPr>
            <a:xfrm>
              <a:off x="3952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ihandform 24"/>
            <p:cNvSpPr/>
            <p:nvPr userDrawn="1"/>
          </p:nvSpPr>
          <p:spPr>
            <a:xfrm>
              <a:off x="4532929"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reihandform 25"/>
            <p:cNvSpPr/>
            <p:nvPr userDrawn="1"/>
          </p:nvSpPr>
          <p:spPr>
            <a:xfrm>
              <a:off x="4751388"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Freihandform 26"/>
            <p:cNvSpPr/>
            <p:nvPr userDrawn="1"/>
          </p:nvSpPr>
          <p:spPr>
            <a:xfrm>
              <a:off x="8893175" y="-92249"/>
              <a:ext cx="0" cy="72000"/>
            </a:xfrm>
            <a:custGeom>
              <a:avLst/>
              <a:gdLst>
                <a:gd name="connsiteX0" fmla="*/ 0 w 0"/>
                <a:gd name="connsiteY0" fmla="*/ 0 h 276837"/>
                <a:gd name="connsiteX1" fmla="*/ 0 w 0"/>
                <a:gd name="connsiteY1" fmla="*/ 276837 h 276837"/>
              </a:gdLst>
              <a:ahLst/>
              <a:cxnLst>
                <a:cxn ang="0">
                  <a:pos x="connsiteX0" y="connsiteY0"/>
                </a:cxn>
                <a:cxn ang="0">
                  <a:pos x="connsiteX1" y="connsiteY1"/>
                </a:cxn>
              </a:cxnLst>
              <a:rect l="l" t="t" r="r" b="b"/>
              <a:pathLst>
                <a:path h="276837">
                  <a:moveTo>
                    <a:pt x="0" y="0"/>
                  </a:moveTo>
                  <a:lnTo>
                    <a:pt x="0" y="276837"/>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501798855"/>
      </p:ext>
    </p:extLst>
  </p:cSld>
  <p:clrMap bg1="lt1" tx1="dk1" bg2="lt2" tx2="dk2" accent1="accent1" accent2="accent2" accent3="accent3" accent4="accent4" accent5="accent5" accent6="accent6" hlink="hlink" folHlink="folHlink"/>
  <p:sldLayoutIdLst>
    <p:sldLayoutId id="2147483697" r:id="rId1"/>
    <p:sldLayoutId id="2147483703" r:id="rId2"/>
    <p:sldLayoutId id="2147483672" r:id="rId3"/>
    <p:sldLayoutId id="2147483679" r:id="rId4"/>
    <p:sldLayoutId id="2147483673" r:id="rId5"/>
    <p:sldLayoutId id="2147483694" r:id="rId6"/>
    <p:sldLayoutId id="2147483675" r:id="rId7"/>
    <p:sldLayoutId id="2147483676" r:id="rId8"/>
    <p:sldLayoutId id="2147483677" r:id="rId9"/>
    <p:sldLayoutId id="2147483702" r:id="rId10"/>
    <p:sldLayoutId id="2147483704" r:id="rId11"/>
  </p:sldLayoutIdLst>
  <p:timing>
    <p:tnLst>
      <p:par>
        <p:cTn id="1" dur="indefinite" restart="never" nodeType="tmRoot"/>
      </p:par>
    </p:tnLst>
  </p:timing>
  <p:hf hdr="0" dt="0"/>
  <p:txStyles>
    <p:titleStyle>
      <a:lvl1pPr algn="l" defTabSz="914400" rtl="0" eaLnBrk="1" latinLnBrk="0" hangingPunct="1">
        <a:spcBef>
          <a:spcPct val="0"/>
        </a:spcBef>
        <a:buNone/>
        <a:defRPr sz="2800" kern="1200" cap="all" baseline="0">
          <a:solidFill>
            <a:schemeClr val="accent1"/>
          </a:solidFill>
          <a:latin typeface="+mj-lt"/>
          <a:ea typeface="+mj-ea"/>
          <a:cs typeface="+mj-cs"/>
        </a:defRPr>
      </a:lvl1pPr>
    </p:titleStyle>
    <p:bodyStyle>
      <a:lvl1pPr marL="0" indent="0" algn="l" defTabSz="914400" rtl="0" eaLnBrk="1" latinLnBrk="0" hangingPunct="1">
        <a:spcBef>
          <a:spcPts val="1400"/>
        </a:spcBef>
        <a:buFont typeface="Arial" pitchFamily="34" charset="0"/>
        <a:buNone/>
        <a:defRPr sz="1800" kern="1200" cap="none" baseline="0">
          <a:solidFill>
            <a:schemeClr val="tx1"/>
          </a:solidFill>
          <a:latin typeface="+mn-lt"/>
          <a:ea typeface="+mn-ea"/>
          <a:cs typeface="+mn-cs"/>
        </a:defRPr>
      </a:lvl1pPr>
      <a:lvl2pPr marL="3175" indent="0" algn="l" defTabSz="914400" rtl="0" eaLnBrk="1" latinLnBrk="0" hangingPunct="1">
        <a:spcBef>
          <a:spcPts val="1000"/>
        </a:spcBef>
        <a:buFont typeface="Arial" pitchFamily="34" charset="0"/>
        <a:buNone/>
        <a:defRPr sz="1800" kern="1200">
          <a:solidFill>
            <a:schemeClr val="tx1"/>
          </a:solidFill>
          <a:latin typeface="+mn-lt"/>
          <a:ea typeface="+mn-ea"/>
          <a:cs typeface="+mn-cs"/>
        </a:defRPr>
      </a:lvl2pPr>
      <a:lvl3pPr marL="268288" indent="-268288" algn="l" defTabSz="914400" rtl="0" eaLnBrk="1" latinLnBrk="0" hangingPunct="1">
        <a:spcBef>
          <a:spcPts val="600"/>
        </a:spcBef>
        <a:buClr>
          <a:schemeClr val="accent1"/>
        </a:buClr>
        <a:buSzPct val="150000"/>
        <a:buFont typeface="Arial" pitchFamily="34" charset="0"/>
        <a:buChar char="•"/>
        <a:defRPr sz="1800" kern="1200">
          <a:solidFill>
            <a:schemeClr val="tx1"/>
          </a:solidFill>
          <a:latin typeface="+mn-lt"/>
          <a:ea typeface="+mn-ea"/>
          <a:cs typeface="+mn-cs"/>
        </a:defRPr>
      </a:lvl3pPr>
      <a:lvl4pPr marL="540000" indent="-268288" algn="l" defTabSz="914400" rtl="0" eaLnBrk="1" latinLnBrk="0" hangingPunct="1">
        <a:spcBef>
          <a:spcPts val="300"/>
        </a:spcBef>
        <a:buClr>
          <a:schemeClr val="accent1"/>
        </a:buClr>
        <a:buSzPct val="150000"/>
        <a:buFont typeface="Arial" pitchFamily="34" charset="0"/>
        <a:buChar char="•"/>
        <a:defRPr sz="1600" kern="1200">
          <a:solidFill>
            <a:schemeClr val="tx1"/>
          </a:solidFill>
          <a:latin typeface="+mn-lt"/>
          <a:ea typeface="+mn-ea"/>
          <a:cs typeface="+mn-cs"/>
        </a:defRPr>
      </a:lvl4pPr>
      <a:lvl5pPr marL="810000" indent="-268288" algn="l" defTabSz="914400" rtl="0" eaLnBrk="1" latinLnBrk="0" hangingPunct="1">
        <a:spcBef>
          <a:spcPts val="300"/>
        </a:spcBef>
        <a:buClr>
          <a:schemeClr val="accent1"/>
        </a:buClr>
        <a:buSzPct val="15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www.hamburg.de/faktenblaette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ublic.tableau.com/app/profile/robert.koch.institut/viz/Gesundheit_in_Deutschland_aktuell/GEDA_20192020-EHIS"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hyperlink" Target="https://www.hamburg.de/gesundheitsberichterstattung/"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s://www.hamburg.de/faktenblaett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4.jpeg"/><Relationship Id="rId10" Type="http://schemas.openxmlformats.org/officeDocument/2006/relationships/image" Target="../media/image15.png"/><Relationship Id="rId4" Type="http://schemas.openxmlformats.org/officeDocument/2006/relationships/image" Target="../media/image13.jpe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smtClean="0">
                <a:solidFill>
                  <a:schemeClr val="accent3">
                    <a:lumMod val="75000"/>
                  </a:schemeClr>
                </a:solidFill>
                <a:latin typeface="HamburgSans" panose="020B0503040000020003" pitchFamily="34" charset="0"/>
              </a:rPr>
              <a:t>Aktuelles aus der Hamburger Gesundheitsberichterstattung</a:t>
            </a:r>
            <a:br>
              <a:rPr lang="de-DE" b="1" dirty="0" smtClean="0">
                <a:solidFill>
                  <a:schemeClr val="accent3">
                    <a:lumMod val="75000"/>
                  </a:schemeClr>
                </a:solidFill>
                <a:latin typeface="HamburgSans" panose="020B0503040000020003" pitchFamily="34" charset="0"/>
              </a:rPr>
            </a:br>
            <a:r>
              <a:rPr lang="de-DE" b="1" dirty="0">
                <a:solidFill>
                  <a:schemeClr val="accent3">
                    <a:lumMod val="75000"/>
                  </a:schemeClr>
                </a:solidFill>
                <a:latin typeface="HamburgSans" panose="020B0503040000020003" pitchFamily="34" charset="0"/>
              </a:rPr>
              <a:t/>
            </a:r>
            <a:br>
              <a:rPr lang="de-DE" b="1" dirty="0">
                <a:solidFill>
                  <a:schemeClr val="accent3">
                    <a:lumMod val="75000"/>
                  </a:schemeClr>
                </a:solidFill>
                <a:latin typeface="HamburgSans" panose="020B0503040000020003" pitchFamily="34" charset="0"/>
              </a:rPr>
            </a:br>
            <a:endParaRPr lang="de-DE" b="1" dirty="0">
              <a:latin typeface="HamburgSans" panose="020B0503040000020003" pitchFamily="34" charset="0"/>
            </a:endParaRPr>
          </a:p>
        </p:txBody>
      </p:sp>
      <p:sp>
        <p:nvSpPr>
          <p:cNvPr id="3" name="Untertitel 2"/>
          <p:cNvSpPr>
            <a:spLocks noGrp="1"/>
          </p:cNvSpPr>
          <p:nvPr>
            <p:ph type="subTitle" idx="1"/>
          </p:nvPr>
        </p:nvSpPr>
        <p:spPr>
          <a:xfrm>
            <a:off x="3491880" y="1916832"/>
            <a:ext cx="5328592" cy="1296144"/>
          </a:xfrm>
        </p:spPr>
        <p:txBody>
          <a:bodyPr/>
          <a:lstStyle/>
          <a:p>
            <a:r>
              <a:rPr lang="de-DE" sz="2000" dirty="0" smtClean="0">
                <a:solidFill>
                  <a:srgbClr val="002060"/>
                </a:solidFill>
                <a:latin typeface="HamburgSans" panose="020B0503040000020003" pitchFamily="34" charset="0"/>
              </a:rPr>
              <a:t>Beitrag zum Kongress Pakt für Prävention</a:t>
            </a:r>
            <a:br>
              <a:rPr lang="de-DE" sz="2000" dirty="0" smtClean="0">
                <a:solidFill>
                  <a:srgbClr val="002060"/>
                </a:solidFill>
                <a:latin typeface="HamburgSans" panose="020B0503040000020003" pitchFamily="34" charset="0"/>
              </a:rPr>
            </a:br>
            <a:r>
              <a:rPr lang="de-DE" sz="2000" dirty="0" smtClean="0">
                <a:solidFill>
                  <a:srgbClr val="002060"/>
                </a:solidFill>
                <a:latin typeface="HamburgSans" panose="020B0503040000020003" pitchFamily="34" charset="0"/>
              </a:rPr>
              <a:t>„Miteinander ins </a:t>
            </a:r>
            <a:r>
              <a:rPr lang="de-DE" sz="2000" dirty="0">
                <a:solidFill>
                  <a:srgbClr val="002060"/>
                </a:solidFill>
                <a:latin typeface="HamburgSans" panose="020B0503040000020003" pitchFamily="34" charset="0"/>
              </a:rPr>
              <a:t>G</a:t>
            </a:r>
            <a:r>
              <a:rPr lang="de-DE" sz="2000" dirty="0" smtClean="0">
                <a:solidFill>
                  <a:srgbClr val="002060"/>
                </a:solidFill>
                <a:latin typeface="HamburgSans" panose="020B0503040000020003" pitchFamily="34" charset="0"/>
              </a:rPr>
              <a:t>espräch kommen – </a:t>
            </a:r>
            <a:br>
              <a:rPr lang="de-DE" sz="2000" dirty="0" smtClean="0">
                <a:solidFill>
                  <a:srgbClr val="002060"/>
                </a:solidFill>
                <a:latin typeface="HamburgSans" panose="020B0503040000020003" pitchFamily="34" charset="0"/>
              </a:rPr>
            </a:br>
            <a:r>
              <a:rPr lang="de-DE" sz="2000" dirty="0" smtClean="0">
                <a:solidFill>
                  <a:srgbClr val="002060"/>
                </a:solidFill>
                <a:latin typeface="HamburgSans" panose="020B0503040000020003" pitchFamily="34" charset="0"/>
              </a:rPr>
              <a:t>Gesundheitskommunikation vor Ort“</a:t>
            </a:r>
            <a:br>
              <a:rPr lang="de-DE" sz="2000" dirty="0" smtClean="0">
                <a:solidFill>
                  <a:srgbClr val="002060"/>
                </a:solidFill>
                <a:latin typeface="HamburgSans" panose="020B0503040000020003" pitchFamily="34" charset="0"/>
              </a:rPr>
            </a:br>
            <a:r>
              <a:rPr lang="de-DE" sz="2000" dirty="0" smtClean="0">
                <a:solidFill>
                  <a:srgbClr val="002060"/>
                </a:solidFill>
                <a:latin typeface="HamburgSans" panose="020B0503040000020003" pitchFamily="34" charset="0"/>
              </a:rPr>
              <a:t>29. September 2022</a:t>
            </a:r>
            <a:endParaRPr lang="de-DE" sz="2000" dirty="0">
              <a:solidFill>
                <a:srgbClr val="002060"/>
              </a:solidFill>
              <a:latin typeface="HamburgSans" panose="020B0503040000020003" pitchFamily="34" charset="0"/>
            </a:endParaRPr>
          </a:p>
        </p:txBody>
      </p:sp>
      <p:sp>
        <p:nvSpPr>
          <p:cNvPr id="4" name="Textplatzhalter 3"/>
          <p:cNvSpPr>
            <a:spLocks noGrp="1"/>
          </p:cNvSpPr>
          <p:nvPr>
            <p:ph type="body" sz="quarter" idx="10"/>
          </p:nvPr>
        </p:nvSpPr>
        <p:spPr>
          <a:xfrm>
            <a:off x="323528" y="5733256"/>
            <a:ext cx="7849120" cy="576064"/>
          </a:xfrm>
        </p:spPr>
        <p:txBody>
          <a:bodyPr/>
          <a:lstStyle/>
          <a:p>
            <a:r>
              <a:rPr lang="de-DE" dirty="0" smtClean="0">
                <a:latin typeface="HamburgSans" panose="020B0503040000020003" pitchFamily="34" charset="0"/>
              </a:rPr>
              <a:t>Sozialbehörde </a:t>
            </a:r>
            <a:br>
              <a:rPr lang="de-DE" dirty="0" smtClean="0">
                <a:latin typeface="HamburgSans" panose="020B0503040000020003" pitchFamily="34" charset="0"/>
              </a:rPr>
            </a:br>
            <a:r>
              <a:rPr lang="de-DE" dirty="0" smtClean="0">
                <a:latin typeface="HamburgSans" panose="020B0503040000020003" pitchFamily="34" charset="0"/>
              </a:rPr>
              <a:t>Amt für Gesundheit</a:t>
            </a:r>
            <a:br>
              <a:rPr lang="de-DE" dirty="0" smtClean="0">
                <a:latin typeface="HamburgSans" panose="020B0503040000020003" pitchFamily="34" charset="0"/>
              </a:rPr>
            </a:br>
            <a:r>
              <a:rPr lang="de-DE" dirty="0" smtClean="0">
                <a:latin typeface="HamburgSans" panose="020B0503040000020003" pitchFamily="34" charset="0"/>
              </a:rPr>
              <a:t>Dr. Regina </a:t>
            </a:r>
            <a:r>
              <a:rPr lang="de-DE" dirty="0">
                <a:latin typeface="HamburgSans" panose="020B0503040000020003" pitchFamily="34" charset="0"/>
              </a:rPr>
              <a:t>F</a:t>
            </a:r>
            <a:r>
              <a:rPr lang="de-DE" dirty="0" smtClean="0">
                <a:latin typeface="HamburgSans" panose="020B0503040000020003" pitchFamily="34" charset="0"/>
              </a:rPr>
              <a:t>ertmann</a:t>
            </a:r>
          </a:p>
          <a:p>
            <a:endParaRPr lang="de-DE" dirty="0" smtClean="0">
              <a:latin typeface="HamburgSans" panose="020B0503040000020003" pitchFamily="34" charset="0"/>
            </a:endParaRPr>
          </a:p>
        </p:txBody>
      </p:sp>
    </p:spTree>
    <p:extLst>
      <p:ext uri="{BB962C8B-B14F-4D97-AF65-F5344CB8AC3E}">
        <p14:creationId xmlns:p14="http://schemas.microsoft.com/office/powerpoint/2010/main" val="200508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e 10"/>
          <p:cNvGraphicFramePr>
            <a:graphicFrameLocks noGrp="1"/>
          </p:cNvGraphicFramePr>
          <p:nvPr>
            <p:extLst>
              <p:ext uri="{D42A27DB-BD31-4B8C-83A1-F6EECF244321}">
                <p14:modId xmlns:p14="http://schemas.microsoft.com/office/powerpoint/2010/main" val="3867256563"/>
              </p:ext>
            </p:extLst>
          </p:nvPr>
        </p:nvGraphicFramePr>
        <p:xfrm>
          <a:off x="468239" y="1145269"/>
          <a:ext cx="8424936" cy="5522257"/>
        </p:xfrm>
        <a:graphic>
          <a:graphicData uri="http://schemas.openxmlformats.org/drawingml/2006/table">
            <a:tbl>
              <a:tblPr firstRow="1" bandRow="1">
                <a:tableStyleId>{5C22544A-7EE6-4342-B048-85BDC9FD1C3A}</a:tableStyleId>
              </a:tblPr>
              <a:tblGrid>
                <a:gridCol w="2669902">
                  <a:extLst>
                    <a:ext uri="{9D8B030D-6E8A-4147-A177-3AD203B41FA5}">
                      <a16:colId xmlns:a16="http://schemas.microsoft.com/office/drawing/2014/main" val="20000"/>
                    </a:ext>
                  </a:extLst>
                </a:gridCol>
                <a:gridCol w="5755034">
                  <a:extLst>
                    <a:ext uri="{9D8B030D-6E8A-4147-A177-3AD203B41FA5}">
                      <a16:colId xmlns:a16="http://schemas.microsoft.com/office/drawing/2014/main" val="20001"/>
                    </a:ext>
                  </a:extLst>
                </a:gridCol>
              </a:tblGrid>
              <a:tr h="345737">
                <a:tc>
                  <a:txBody>
                    <a:bodyPr/>
                    <a:lstStyle/>
                    <a:p>
                      <a:endParaRPr lang="de-DE" sz="1600" dirty="0"/>
                    </a:p>
                  </a:txBody>
                  <a:tcPr>
                    <a:lnB w="12700" cap="flat" cmpd="sng" algn="ctr">
                      <a:noFill/>
                      <a:prstDash val="solid"/>
                      <a:round/>
                      <a:headEnd type="none" w="med" len="med"/>
                      <a:tailEnd type="none" w="med" len="med"/>
                    </a:lnB>
                    <a:noFill/>
                  </a:tcPr>
                </a:tc>
                <a:tc>
                  <a:txBody>
                    <a:bodyPr/>
                    <a:lstStyle/>
                    <a:p>
                      <a:endParaRPr lang="de-DE" sz="1600" dirty="0">
                        <a:solidFill>
                          <a:schemeClr val="tx1"/>
                        </a:solidFill>
                      </a:endParaRPr>
                    </a:p>
                  </a:txBody>
                  <a:tcPr>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4415999">
                <a:tc>
                  <a:txBody>
                    <a:bodyPr/>
                    <a:lstStyle/>
                    <a:p>
                      <a:pPr marL="285750" indent="-285750">
                        <a:buFont typeface="Arial" panose="020B0604020202020204" pitchFamily="34" charset="0"/>
                        <a:buChar char="•"/>
                      </a:pPr>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spcBef>
                          <a:spcPts val="800"/>
                        </a:spcBef>
                        <a:spcAft>
                          <a:spcPts val="600"/>
                        </a:spcAft>
                        <a:buFont typeface="Arial" panose="020B0604020202020204" pitchFamily="34" charset="0"/>
                        <a:buNone/>
                      </a:pPr>
                      <a:r>
                        <a:rPr lang="de-DE" sz="1600" b="1" baseline="0" dirty="0" smtClean="0"/>
                        <a:t>Hamburger Follow-</a:t>
                      </a:r>
                      <a:r>
                        <a:rPr lang="de-DE" sz="1600" b="1" baseline="0" dirty="0" err="1" smtClean="0"/>
                        <a:t>up</a:t>
                      </a:r>
                      <a:r>
                        <a:rPr lang="de-DE" sz="1600" b="1" baseline="0" dirty="0" smtClean="0"/>
                        <a:t>-Studie Corona-Psyche (COPSY)</a:t>
                      </a:r>
                    </a:p>
                    <a:p>
                      <a:pPr marL="285750" indent="-285750">
                        <a:lnSpc>
                          <a:spcPct val="100000"/>
                        </a:lnSpc>
                        <a:spcBef>
                          <a:spcPts val="800"/>
                        </a:spcBef>
                        <a:buFont typeface="Arial" panose="020B0604020202020204" pitchFamily="34" charset="0"/>
                        <a:buChar char="•"/>
                      </a:pPr>
                      <a:r>
                        <a:rPr lang="de-DE" sz="1600" baseline="0" dirty="0" smtClean="0"/>
                        <a:t>In </a:t>
                      </a:r>
                      <a:r>
                        <a:rPr lang="de-DE" sz="1600" b="1" baseline="0" dirty="0" smtClean="0"/>
                        <a:t>Kooperation</a:t>
                      </a:r>
                      <a:r>
                        <a:rPr lang="de-DE" sz="1600" baseline="0" dirty="0" smtClean="0"/>
                        <a:t> mit dem Forschungsteam von </a:t>
                      </a:r>
                      <a:br>
                        <a:rPr lang="de-DE" sz="1600" baseline="0" dirty="0" smtClean="0"/>
                      </a:br>
                      <a:r>
                        <a:rPr lang="de-DE" sz="1600" baseline="0" dirty="0" smtClean="0"/>
                        <a:t>Frau Prof. Ravens-Sieberer (UKE)</a:t>
                      </a:r>
                    </a:p>
                    <a:p>
                      <a:pPr marL="742950" lvl="1" indent="-285750">
                        <a:lnSpc>
                          <a:spcPct val="100000"/>
                        </a:lnSpc>
                        <a:spcBef>
                          <a:spcPts val="800"/>
                        </a:spcBef>
                        <a:buFont typeface="Arial" panose="020B0604020202020204" pitchFamily="34" charset="0"/>
                        <a:buChar char="•"/>
                      </a:pPr>
                      <a:r>
                        <a:rPr lang="de-DE" sz="1600" dirty="0" smtClean="0">
                          <a:solidFill>
                            <a:schemeClr val="tx1"/>
                          </a:solidFill>
                        </a:rPr>
                        <a:t>Online Befragung Frühsommer 2022</a:t>
                      </a:r>
                    </a:p>
                    <a:p>
                      <a:pPr marL="742950" lvl="1" indent="-285750">
                        <a:spcBef>
                          <a:spcPts val="800"/>
                        </a:spcBef>
                        <a:buFont typeface="Arial" panose="020B0604020202020204" pitchFamily="34" charset="0"/>
                        <a:buChar char="•"/>
                      </a:pPr>
                      <a:r>
                        <a:rPr lang="de-DE" sz="1600" dirty="0" smtClean="0">
                          <a:solidFill>
                            <a:schemeClr val="tx1"/>
                          </a:solidFill>
                        </a:rPr>
                        <a:t>Über 1.000 Kinder und Jugendliche (11 bis 17 Jahre)</a:t>
                      </a:r>
                    </a:p>
                    <a:p>
                      <a:pPr marL="285750" lvl="0" indent="-285750">
                        <a:spcBef>
                          <a:spcPts val="800"/>
                        </a:spcBef>
                        <a:buFont typeface="Arial" panose="020B0604020202020204" pitchFamily="34" charset="0"/>
                        <a:buChar char="•"/>
                      </a:pPr>
                      <a:r>
                        <a:rPr lang="de-DE" sz="1600" b="1" dirty="0" smtClean="0">
                          <a:solidFill>
                            <a:schemeClr val="tx1"/>
                          </a:solidFill>
                        </a:rPr>
                        <a:t>Befragungsinstrument</a:t>
                      </a:r>
                      <a:r>
                        <a:rPr lang="de-DE" sz="1600" dirty="0" smtClean="0">
                          <a:solidFill>
                            <a:schemeClr val="tx1"/>
                          </a:solidFill>
                        </a:rPr>
                        <a:t> anknüpfend an die vorausgegangenen Befra­gungen </a:t>
                      </a:r>
                    </a:p>
                    <a:p>
                      <a:pPr marL="285750" indent="-285750">
                        <a:lnSpc>
                          <a:spcPct val="100000"/>
                        </a:lnSpc>
                        <a:spcBef>
                          <a:spcPts val="800"/>
                        </a:spcBef>
                        <a:buFont typeface="Arial" panose="020B0604020202020204" pitchFamily="34" charset="0"/>
                        <a:buChar char="•"/>
                      </a:pPr>
                      <a:r>
                        <a:rPr lang="de-DE" sz="1600" b="1" baseline="0" dirty="0" smtClean="0"/>
                        <a:t>Zielsetzung: </a:t>
                      </a:r>
                      <a:r>
                        <a:rPr lang="de-DE" sz="1600" baseline="0" dirty="0" smtClean="0"/>
                        <a:t>Erneute Erhebung des </a:t>
                      </a:r>
                      <a:r>
                        <a:rPr lang="de-DE" sz="1600" baseline="0" dirty="0" err="1" smtClean="0"/>
                        <a:t>status</a:t>
                      </a:r>
                      <a:r>
                        <a:rPr lang="de-DE" sz="1600" baseline="0" dirty="0" smtClean="0"/>
                        <a:t> quo um zu klären, wie sich die (psychosoziale) Gesundheit der Kinder und Jugendlichen im Zeitverlauf verändert hat. </a:t>
                      </a:r>
                    </a:p>
                    <a:p>
                      <a:pPr marL="285750" indent="-285750">
                        <a:lnSpc>
                          <a:spcPct val="100000"/>
                        </a:lnSpc>
                        <a:spcBef>
                          <a:spcPts val="800"/>
                        </a:spcBef>
                        <a:buFont typeface="Arial" panose="020B0604020202020204" pitchFamily="34" charset="0"/>
                        <a:buChar char="•"/>
                      </a:pPr>
                      <a:r>
                        <a:rPr lang="de-DE" sz="1600" baseline="0" dirty="0" smtClean="0"/>
                        <a:t>Angaben zum Gesundheitszustand, zu psychosomatischen Beschwerden, zu depressiver Symptomatik, Ängstlichkeit, zu gesundheitlichen Risiken und Ressourcen </a:t>
                      </a:r>
                    </a:p>
                    <a:p>
                      <a:pPr marL="285750" marR="0" lvl="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de-DE" sz="1600" b="1" i="0" baseline="0" dirty="0" smtClean="0"/>
                        <a:t>Veröffentlichung</a:t>
                      </a:r>
                      <a:r>
                        <a:rPr lang="de-DE" sz="1600" baseline="0" dirty="0" smtClean="0"/>
                        <a:t> Erstes Halbjahr 2023</a:t>
                      </a:r>
                    </a:p>
                    <a:p>
                      <a:pPr marL="285750" indent="-285750">
                        <a:lnSpc>
                          <a:spcPct val="100000"/>
                        </a:lnSpc>
                        <a:spcBef>
                          <a:spcPts val="600"/>
                        </a:spcBef>
                        <a:buFont typeface="Arial" panose="020B0604020202020204" pitchFamily="34" charset="0"/>
                        <a:buChar char="•"/>
                      </a:pPr>
                      <a:endParaRPr lang="de-DE" sz="1600" baseline="0" dirty="0" smtClean="0"/>
                    </a:p>
                    <a:p>
                      <a:pPr marL="285750" indent="-285750">
                        <a:lnSpc>
                          <a:spcPct val="100000"/>
                        </a:lnSpc>
                        <a:spcBef>
                          <a:spcPts val="600"/>
                        </a:spcBef>
                        <a:buFont typeface="Arial" panose="020B0604020202020204" pitchFamily="34" charset="0"/>
                        <a:buChar char="•"/>
                      </a:pPr>
                      <a:endParaRPr lang="de-DE" sz="1600" baseline="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0" name="Textfeld 9"/>
          <p:cNvSpPr txBox="1"/>
          <p:nvPr/>
        </p:nvSpPr>
        <p:spPr>
          <a:xfrm>
            <a:off x="395287" y="1412776"/>
            <a:ext cx="8497887" cy="4653042"/>
          </a:xfrm>
          <a:prstGeom prst="rect">
            <a:avLst/>
          </a:prstGeom>
          <a:noFill/>
          <a:ln>
            <a:solidFill>
              <a:schemeClr val="bg2">
                <a:lumMod val="90000"/>
              </a:schemeClr>
            </a:solidFill>
          </a:ln>
        </p:spPr>
        <p:txBody>
          <a:bodyPr vert="eaVert" wrap="square" lIns="36000" tIns="36000" rIns="36000" bIns="36000" rtlCol="0">
            <a:spAutoFit/>
          </a:bodyPr>
          <a:lstStyle/>
          <a:p>
            <a:pPr marL="270000" indent="-270000">
              <a:spcBef>
                <a:spcPts val="600"/>
              </a:spcBef>
              <a:buClr>
                <a:schemeClr val="accent1"/>
              </a:buClr>
              <a:buSzPct val="150000"/>
              <a:buFont typeface="Arial" pitchFamily="34" charset="0"/>
              <a:buChar char="•"/>
            </a:pPr>
            <a:endParaRPr lang="de-DE" dirty="0" err="1" smtClean="0"/>
          </a:p>
        </p:txBody>
      </p:sp>
      <p:sp>
        <p:nvSpPr>
          <p:cNvPr id="9" name="Titel 1"/>
          <p:cNvSpPr txBox="1">
            <a:spLocks/>
          </p:cNvSpPr>
          <p:nvPr/>
        </p:nvSpPr>
        <p:spPr>
          <a:xfrm>
            <a:off x="395536" y="195690"/>
            <a:ext cx="8497639" cy="861774"/>
          </a:xfrm>
          <a:prstGeom prst="rect">
            <a:avLst/>
          </a:prstGeom>
        </p:spPr>
        <p:txBody>
          <a:bodyPr/>
          <a:lstStyle>
            <a:lvl1pPr algn="l" defTabSz="914400" rtl="0" eaLnBrk="1" latinLnBrk="0" hangingPunct="1">
              <a:spcBef>
                <a:spcPct val="0"/>
              </a:spcBef>
              <a:buNone/>
              <a:defRPr sz="2800" kern="1200" cap="all" baseline="0">
                <a:solidFill>
                  <a:schemeClr val="accent1"/>
                </a:solidFill>
                <a:latin typeface="+mj-lt"/>
                <a:ea typeface="+mj-ea"/>
                <a:cs typeface="+mj-cs"/>
              </a:defRPr>
            </a:lvl1pPr>
          </a:lstStyle>
          <a:p>
            <a:pPr>
              <a:spcAft>
                <a:spcPts val="600"/>
              </a:spcAft>
            </a:pPr>
            <a:r>
              <a:rPr lang="de-DE" sz="2400" b="1" dirty="0" smtClean="0">
                <a:solidFill>
                  <a:srgbClr val="003063"/>
                </a:solidFill>
                <a:latin typeface="HamburgSans" panose="020B0503040000020003" pitchFamily="34" charset="0"/>
                <a:ea typeface="SimSun" panose="02010600030101010101" pitchFamily="2" charset="-122"/>
              </a:rPr>
              <a:t>Hamburger GBE - aktuelles</a:t>
            </a:r>
            <a:endParaRPr lang="de-DE" sz="2400" dirty="0">
              <a:latin typeface="HamburgSans" panose="020B0503040000020003" pitchFamily="34" charset="0"/>
            </a:endParaRPr>
          </a:p>
        </p:txBody>
      </p:sp>
      <p:sp>
        <p:nvSpPr>
          <p:cNvPr id="7" name="Fußzeilenplatzhalter 4"/>
          <p:cNvSpPr>
            <a:spLocks noGrp="1"/>
          </p:cNvSpPr>
          <p:nvPr>
            <p:ph type="ftr" sz="quarter" idx="4294967295"/>
          </p:nvPr>
        </p:nvSpPr>
        <p:spPr>
          <a:xfrm>
            <a:off x="1259632" y="6279537"/>
            <a:ext cx="3312367" cy="245807"/>
          </a:xfrm>
          <a:prstGeom prst="rect">
            <a:avLst/>
          </a:prstGeom>
          <a:solidFill>
            <a:srgbClr val="CBCDD3"/>
          </a:solidFill>
        </p:spPr>
        <p:txBody>
          <a:bodyPr/>
          <a:lstStyle/>
          <a:p>
            <a:r>
              <a:rPr lang="de-DE" sz="1000" cap="all" dirty="0">
                <a:solidFill>
                  <a:schemeClr val="accent1"/>
                </a:solidFill>
                <a:latin typeface="HamburgSans" panose="020B0503040000020003" pitchFamily="34" charset="0"/>
              </a:rPr>
              <a:t>Hamburger </a:t>
            </a:r>
            <a:r>
              <a:rPr lang="de-DE" sz="1000" cap="all" dirty="0" smtClean="0">
                <a:solidFill>
                  <a:schemeClr val="accent1"/>
                </a:solidFill>
                <a:latin typeface="HamburgSans" panose="020B0503040000020003" pitchFamily="34" charset="0"/>
              </a:rPr>
              <a:t>Gesundheitsberichterstattung</a:t>
            </a:r>
            <a:endParaRPr lang="de-DE" sz="1000" cap="all" dirty="0">
              <a:solidFill>
                <a:schemeClr val="accent1"/>
              </a:solidFill>
              <a:latin typeface="HamburgSans" panose="020B0503040000020003" pitchFamily="34" charset="0"/>
            </a:endParaRPr>
          </a:p>
        </p:txBody>
      </p:sp>
      <p:sp>
        <p:nvSpPr>
          <p:cNvPr id="3" name="Foliennummernplatzhalter 2"/>
          <p:cNvSpPr>
            <a:spLocks noGrp="1"/>
          </p:cNvSpPr>
          <p:nvPr>
            <p:ph type="sldNum" sz="quarter" idx="12"/>
          </p:nvPr>
        </p:nvSpPr>
        <p:spPr/>
        <p:txBody>
          <a:bodyPr/>
          <a:lstStyle/>
          <a:p>
            <a:fld id="{83163608-961F-4550-B47A-EA0FDAFA9251}" type="slidenum">
              <a:rPr lang="de-DE" smtClean="0"/>
              <a:t>10</a:t>
            </a:fld>
            <a:endParaRPr lang="de-DE"/>
          </a:p>
        </p:txBody>
      </p:sp>
      <p:sp>
        <p:nvSpPr>
          <p:cNvPr id="8" name="Textfeld 2"/>
          <p:cNvSpPr txBox="1">
            <a:spLocks noChangeArrowheads="1"/>
          </p:cNvSpPr>
          <p:nvPr/>
        </p:nvSpPr>
        <p:spPr bwMode="auto">
          <a:xfrm>
            <a:off x="755576" y="1844824"/>
            <a:ext cx="1832614" cy="2465549"/>
          </a:xfrm>
          <a:prstGeom prst="rect">
            <a:avLst/>
          </a:prstGeom>
          <a:solidFill>
            <a:schemeClr val="bg1">
              <a:lumMod val="85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de-DE" sz="1100" b="1" dirty="0">
                <a:effectLst/>
                <a:latin typeface="Arial" panose="020B0604020202020204" pitchFamily="34" charset="0"/>
                <a:ea typeface="SimSun" panose="02010600030101010101" pitchFamily="2" charset="-122"/>
                <a:cs typeface="Times New Roman" panose="02020603050405020304" pitchFamily="18" charset="0"/>
              </a:rPr>
              <a:t> </a:t>
            </a:r>
            <a:endParaRPr lang="de-DE" sz="1100" dirty="0">
              <a:effectLst/>
              <a:latin typeface="Calibri" panose="020F0502020204030204" pitchFamily="34" charset="0"/>
              <a:ea typeface="SimSun" panose="02010600030101010101" pitchFamily="2" charset="-122"/>
              <a:cs typeface="Times New Roman" panose="02020603050405020304" pitchFamily="18" charset="0"/>
            </a:endParaRPr>
          </a:p>
          <a:p>
            <a:pPr algn="ctr">
              <a:lnSpc>
                <a:spcPct val="115000"/>
              </a:lnSpc>
              <a:spcAft>
                <a:spcPts val="1000"/>
              </a:spcAft>
            </a:pPr>
            <a:r>
              <a:rPr lang="de-DE" sz="1100" b="1" dirty="0">
                <a:effectLst/>
                <a:latin typeface="Arial" panose="020B0604020202020204" pitchFamily="34" charset="0"/>
                <a:ea typeface="SimSun" panose="02010600030101010101" pitchFamily="2" charset="-122"/>
                <a:cs typeface="Times New Roman" panose="02020603050405020304" pitchFamily="18" charset="0"/>
              </a:rPr>
              <a:t> </a:t>
            </a:r>
            <a:endParaRPr lang="de-DE" sz="1100" dirty="0">
              <a:effectLst/>
              <a:latin typeface="Calibri" panose="020F0502020204030204" pitchFamily="34" charset="0"/>
              <a:ea typeface="SimSun" panose="02010600030101010101" pitchFamily="2" charset="-122"/>
              <a:cs typeface="Times New Roman" panose="02020603050405020304" pitchFamily="18" charset="0"/>
            </a:endParaRPr>
          </a:p>
          <a:p>
            <a:pPr algn="ctr">
              <a:lnSpc>
                <a:spcPct val="115000"/>
              </a:lnSpc>
              <a:spcAft>
                <a:spcPts val="1000"/>
              </a:spcAft>
            </a:pPr>
            <a:r>
              <a:rPr lang="de-DE" sz="1100" b="1" dirty="0">
                <a:latin typeface="Arial" panose="020B0604020202020204" pitchFamily="34" charset="0"/>
                <a:ea typeface="SimSun" panose="02010600030101010101" pitchFamily="2" charset="-122"/>
                <a:cs typeface="Times New Roman" panose="02020603050405020304" pitchFamily="18" charset="0"/>
              </a:rPr>
              <a:t>Psychosoziale Gesundheit von Hamburger Kindern und Jugendliche im Frühsommer 2022</a:t>
            </a:r>
          </a:p>
        </p:txBody>
      </p:sp>
    </p:spTree>
    <p:extLst>
      <p:ext uri="{BB962C8B-B14F-4D97-AF65-F5344CB8AC3E}">
        <p14:creationId xmlns:p14="http://schemas.microsoft.com/office/powerpoint/2010/main" val="153009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395536" y="3717032"/>
            <a:ext cx="8376120" cy="2376000"/>
          </a:xfrm>
          <a:prstGeom prst="rect">
            <a:avLst/>
          </a:prstGeom>
          <a:noFill/>
          <a:ln>
            <a:solidFill>
              <a:schemeClr val="bg2">
                <a:lumMod val="90000"/>
              </a:schemeClr>
            </a:solidFill>
          </a:ln>
        </p:spPr>
        <p:txBody>
          <a:bodyPr vert="eaVert" wrap="square" lIns="36000" tIns="36000" rIns="36000" bIns="36000" rtlCol="0">
            <a:spAutoFit/>
          </a:bodyPr>
          <a:lstStyle/>
          <a:p>
            <a:pPr marL="270000" indent="-270000">
              <a:spcBef>
                <a:spcPts val="600"/>
              </a:spcBef>
              <a:buClr>
                <a:schemeClr val="accent1"/>
              </a:buClr>
              <a:buSzPct val="150000"/>
              <a:buFont typeface="Arial" pitchFamily="34" charset="0"/>
              <a:buChar char="•"/>
            </a:pPr>
            <a:endParaRPr lang="de-DE" dirty="0" err="1" smtClean="0"/>
          </a:p>
        </p:txBody>
      </p:sp>
      <p:sp>
        <p:nvSpPr>
          <p:cNvPr id="4" name="Textfeld 3"/>
          <p:cNvSpPr txBox="1"/>
          <p:nvPr/>
        </p:nvSpPr>
        <p:spPr>
          <a:xfrm>
            <a:off x="395536" y="1196751"/>
            <a:ext cx="8376120" cy="2376265"/>
          </a:xfrm>
          <a:prstGeom prst="rect">
            <a:avLst/>
          </a:prstGeom>
          <a:noFill/>
          <a:ln>
            <a:solidFill>
              <a:schemeClr val="bg2">
                <a:lumMod val="90000"/>
              </a:schemeClr>
            </a:solidFill>
          </a:ln>
        </p:spPr>
        <p:txBody>
          <a:bodyPr vert="eaVert" wrap="square" lIns="36000" tIns="36000" rIns="36000" bIns="36000" rtlCol="0">
            <a:spAutoFit/>
          </a:bodyPr>
          <a:lstStyle/>
          <a:p>
            <a:pPr marL="270000" indent="-270000">
              <a:spcBef>
                <a:spcPts val="600"/>
              </a:spcBef>
              <a:buClr>
                <a:schemeClr val="accent1"/>
              </a:buClr>
              <a:buSzPct val="150000"/>
              <a:buFont typeface="Arial" pitchFamily="34" charset="0"/>
              <a:buChar char="•"/>
            </a:pPr>
            <a:endParaRPr lang="de-DE" dirty="0" err="1" smtClean="0"/>
          </a:p>
        </p:txBody>
      </p:sp>
      <p:graphicFrame>
        <p:nvGraphicFramePr>
          <p:cNvPr id="11" name="Tabelle 10"/>
          <p:cNvGraphicFramePr>
            <a:graphicFrameLocks noGrp="1"/>
          </p:cNvGraphicFramePr>
          <p:nvPr>
            <p:extLst>
              <p:ext uri="{D42A27DB-BD31-4B8C-83A1-F6EECF244321}">
                <p14:modId xmlns:p14="http://schemas.microsoft.com/office/powerpoint/2010/main" val="3235365350"/>
              </p:ext>
            </p:extLst>
          </p:nvPr>
        </p:nvGraphicFramePr>
        <p:xfrm>
          <a:off x="468238" y="818736"/>
          <a:ext cx="8496249" cy="5369840"/>
        </p:xfrm>
        <a:graphic>
          <a:graphicData uri="http://schemas.openxmlformats.org/drawingml/2006/table">
            <a:tbl>
              <a:tblPr firstRow="1" bandRow="1">
                <a:tableStyleId>{5C22544A-7EE6-4342-B048-85BDC9FD1C3A}</a:tableStyleId>
              </a:tblPr>
              <a:tblGrid>
                <a:gridCol w="1367458">
                  <a:extLst>
                    <a:ext uri="{9D8B030D-6E8A-4147-A177-3AD203B41FA5}">
                      <a16:colId xmlns:a16="http://schemas.microsoft.com/office/drawing/2014/main" val="20000"/>
                    </a:ext>
                  </a:extLst>
                </a:gridCol>
                <a:gridCol w="7128791">
                  <a:extLst>
                    <a:ext uri="{9D8B030D-6E8A-4147-A177-3AD203B41FA5}">
                      <a16:colId xmlns:a16="http://schemas.microsoft.com/office/drawing/2014/main" val="20001"/>
                    </a:ext>
                  </a:extLst>
                </a:gridCol>
              </a:tblGrid>
              <a:tr h="326597">
                <a:tc>
                  <a:txBody>
                    <a:bodyPr/>
                    <a:lstStyle/>
                    <a:p>
                      <a:endParaRPr lang="de-DE" sz="1600" dirty="0"/>
                    </a:p>
                  </a:txBody>
                  <a:tcPr>
                    <a:lnB w="12700" cap="flat" cmpd="sng" algn="ctr">
                      <a:noFill/>
                      <a:prstDash val="solid"/>
                      <a:round/>
                      <a:headEnd type="none" w="med" len="med"/>
                      <a:tailEnd type="none" w="med" len="med"/>
                    </a:lnB>
                    <a:noFill/>
                  </a:tcPr>
                </a:tc>
                <a:tc>
                  <a:txBody>
                    <a:bodyPr/>
                    <a:lstStyle/>
                    <a:p>
                      <a:endParaRPr lang="de-DE" sz="1600" dirty="0">
                        <a:solidFill>
                          <a:schemeClr val="tx1"/>
                        </a:solidFill>
                      </a:endParaRPr>
                    </a:p>
                  </a:txBody>
                  <a:tcPr>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2779040">
                <a:tc>
                  <a:txBody>
                    <a:bodyPr/>
                    <a:lstStyle/>
                    <a:p>
                      <a:pPr marL="285750" indent="-285750">
                        <a:spcAft>
                          <a:spcPts val="600"/>
                        </a:spcAft>
                        <a:buFont typeface="Arial" panose="020B0604020202020204" pitchFamily="34" charset="0"/>
                        <a:buChar char="•"/>
                      </a:pPr>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600"/>
                        </a:spcAft>
                      </a:pPr>
                      <a:r>
                        <a:rPr lang="en-GB" sz="1400" b="1" dirty="0" smtClean="0">
                          <a:solidFill>
                            <a:schemeClr val="tx1"/>
                          </a:solidFill>
                        </a:rPr>
                        <a:t>Monitoring der </a:t>
                      </a:r>
                      <a:r>
                        <a:rPr lang="en-GB" sz="1400" b="1" dirty="0" err="1" smtClean="0">
                          <a:solidFill>
                            <a:schemeClr val="tx1"/>
                          </a:solidFill>
                        </a:rPr>
                        <a:t>ambulanten</a:t>
                      </a:r>
                      <a:r>
                        <a:rPr lang="en-GB" sz="1400" b="1" dirty="0" smtClean="0">
                          <a:solidFill>
                            <a:schemeClr val="tx1"/>
                          </a:solidFill>
                        </a:rPr>
                        <a:t> </a:t>
                      </a:r>
                      <a:r>
                        <a:rPr lang="en-GB" sz="1400" b="1" dirty="0" err="1" smtClean="0">
                          <a:solidFill>
                            <a:schemeClr val="tx1"/>
                          </a:solidFill>
                        </a:rPr>
                        <a:t>Versorgung</a:t>
                      </a:r>
                      <a:r>
                        <a:rPr lang="en-GB" sz="1400" b="1" dirty="0" smtClean="0">
                          <a:solidFill>
                            <a:schemeClr val="tx1"/>
                          </a:solidFill>
                        </a:rPr>
                        <a:t> </a:t>
                      </a:r>
                      <a:r>
                        <a:rPr lang="en-GB" sz="1400" b="1" dirty="0" err="1" smtClean="0">
                          <a:solidFill>
                            <a:schemeClr val="tx1"/>
                          </a:solidFill>
                        </a:rPr>
                        <a:t>durch</a:t>
                      </a:r>
                      <a:r>
                        <a:rPr lang="en-GB" sz="1400" b="1" dirty="0" smtClean="0">
                          <a:solidFill>
                            <a:schemeClr val="tx1"/>
                          </a:solidFill>
                        </a:rPr>
                        <a:t> </a:t>
                      </a:r>
                      <a:r>
                        <a:rPr lang="en-GB" sz="1400" b="1" dirty="0" err="1" smtClean="0">
                          <a:solidFill>
                            <a:schemeClr val="tx1"/>
                          </a:solidFill>
                        </a:rPr>
                        <a:t>freiberuflich</a:t>
                      </a:r>
                      <a:r>
                        <a:rPr lang="en-GB" sz="1400" b="1" dirty="0" smtClean="0">
                          <a:solidFill>
                            <a:schemeClr val="tx1"/>
                          </a:solidFill>
                        </a:rPr>
                        <a:t> </a:t>
                      </a:r>
                      <a:r>
                        <a:rPr lang="en-GB" sz="1400" b="1" dirty="0" err="1" smtClean="0">
                          <a:solidFill>
                            <a:schemeClr val="tx1"/>
                          </a:solidFill>
                        </a:rPr>
                        <a:t>tätige</a:t>
                      </a:r>
                      <a:r>
                        <a:rPr lang="en-GB" sz="1400" b="1" dirty="0" smtClean="0">
                          <a:solidFill>
                            <a:schemeClr val="tx1"/>
                          </a:solidFill>
                        </a:rPr>
                        <a:t> </a:t>
                      </a:r>
                      <a:r>
                        <a:rPr lang="en-GB" sz="1400" b="1" dirty="0" err="1" smtClean="0">
                          <a:solidFill>
                            <a:schemeClr val="tx1"/>
                          </a:solidFill>
                        </a:rPr>
                        <a:t>Hebammen</a:t>
                      </a:r>
                      <a:r>
                        <a:rPr lang="en-GB" sz="1400" b="1" dirty="0" smtClean="0">
                          <a:solidFill>
                            <a:schemeClr val="tx1"/>
                          </a:solidFill>
                        </a:rPr>
                        <a:t>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de-DE" sz="1400" baseline="0" dirty="0" smtClean="0">
                          <a:solidFill>
                            <a:schemeClr val="tx1"/>
                          </a:solidFill>
                        </a:rPr>
                        <a:t>In </a:t>
                      </a:r>
                      <a:r>
                        <a:rPr lang="de-DE" sz="1400" b="1" baseline="0" dirty="0" smtClean="0">
                          <a:solidFill>
                            <a:schemeClr val="tx1"/>
                          </a:solidFill>
                        </a:rPr>
                        <a:t>Kooperation</a:t>
                      </a:r>
                      <a:r>
                        <a:rPr lang="de-DE" sz="1400" baseline="0" dirty="0" smtClean="0">
                          <a:solidFill>
                            <a:schemeClr val="tx1"/>
                          </a:solidFill>
                        </a:rPr>
                        <a:t> mit den Gesundheitsämtern der Bezirke und dem Hamburger Hebammenverband</a:t>
                      </a:r>
                      <a:endParaRPr lang="en-GB" sz="1400" b="1" dirty="0" smtClean="0">
                        <a:solidFill>
                          <a:schemeClr val="tx1"/>
                        </a:solidFill>
                      </a:endParaRPr>
                    </a:p>
                    <a:p>
                      <a:pPr marL="742950" lvl="1" indent="-285750">
                        <a:spcBef>
                          <a:spcPts val="600"/>
                        </a:spcBef>
                        <a:spcAft>
                          <a:spcPts val="600"/>
                        </a:spcAft>
                        <a:buFont typeface="Arial" panose="020B0604020202020204" pitchFamily="34" charset="0"/>
                        <a:buChar char="•"/>
                      </a:pPr>
                      <a:r>
                        <a:rPr lang="de-DE" sz="1400" dirty="0" smtClean="0">
                          <a:solidFill>
                            <a:schemeClr val="tx1"/>
                          </a:solidFill>
                        </a:rPr>
                        <a:t>Anonymisierte online/schriftliche Befragung Anfang 2023 zu den 2022 erbrachten Leistungen rund um Vorsorge, Geburt, Wochenbett</a:t>
                      </a:r>
                    </a:p>
                    <a:p>
                      <a:pPr marL="285750" indent="-285750">
                        <a:spcBef>
                          <a:spcPts val="600"/>
                        </a:spcBef>
                        <a:spcAft>
                          <a:spcPts val="600"/>
                        </a:spcAft>
                        <a:buFont typeface="Arial" panose="020B0604020202020204" pitchFamily="34" charset="0"/>
                        <a:buChar char="•"/>
                      </a:pPr>
                      <a:r>
                        <a:rPr lang="de-DE" sz="1400" b="1" dirty="0" smtClean="0">
                          <a:solidFill>
                            <a:schemeClr val="tx1"/>
                          </a:solidFill>
                        </a:rPr>
                        <a:t>Befragungsinstrument</a:t>
                      </a:r>
                      <a:r>
                        <a:rPr lang="de-DE" sz="1400" dirty="0" smtClean="0">
                          <a:solidFill>
                            <a:schemeClr val="tx1"/>
                          </a:solidFill>
                        </a:rPr>
                        <a:t> anknüpfend an die vorausgegangenen Befra­gungen </a:t>
                      </a:r>
                    </a:p>
                    <a:p>
                      <a:pPr marL="285750" indent="-285750">
                        <a:spcBef>
                          <a:spcPts val="600"/>
                        </a:spcBef>
                        <a:spcAft>
                          <a:spcPts val="0"/>
                        </a:spcAft>
                        <a:buFont typeface="Arial" panose="020B0604020202020204" pitchFamily="34" charset="0"/>
                        <a:buChar char="•"/>
                      </a:pPr>
                      <a:r>
                        <a:rPr lang="de-DE" sz="1400" b="1" dirty="0" smtClean="0">
                          <a:solidFill>
                            <a:schemeClr val="tx1"/>
                          </a:solidFill>
                        </a:rPr>
                        <a:t>Zielsetzung: </a:t>
                      </a:r>
                      <a:r>
                        <a:rPr lang="de-DE" sz="1400" dirty="0" smtClean="0">
                          <a:solidFill>
                            <a:schemeClr val="tx1"/>
                          </a:solidFill>
                        </a:rPr>
                        <a:t>Erneute Erhebung der Hebammenleistungen, um zu klären, ob und wie sich die Versorgung in Hamburg insgesamt/regionalisiert verändert hat.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32338">
                <a:tc>
                  <a:txBody>
                    <a:bodyPr/>
                    <a:lstStyle/>
                    <a:p>
                      <a:pPr marL="285750" indent="-285750">
                        <a:buFont typeface="Arial" panose="020B0604020202020204" pitchFamily="34" charset="0"/>
                        <a:buChar char="•"/>
                      </a:pPr>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2000"/>
                        </a:spcBef>
                        <a:spcAft>
                          <a:spcPts val="600"/>
                        </a:spcAft>
                      </a:pPr>
                      <a:r>
                        <a:rPr lang="en-GB" sz="1400" b="1" dirty="0" smtClean="0">
                          <a:solidFill>
                            <a:schemeClr val="tx1"/>
                          </a:solidFill>
                        </a:rPr>
                        <a:t>Monitoring der Gesundheit Hamburger Kinder </a:t>
                      </a:r>
                      <a:r>
                        <a:rPr lang="en-GB" sz="1400" b="1" dirty="0" err="1" smtClean="0">
                          <a:solidFill>
                            <a:schemeClr val="tx1"/>
                          </a:solidFill>
                        </a:rPr>
                        <a:t>im</a:t>
                      </a:r>
                      <a:r>
                        <a:rPr lang="en-GB" sz="1400" b="1" dirty="0" smtClean="0">
                          <a:solidFill>
                            <a:schemeClr val="tx1"/>
                          </a:solidFill>
                        </a:rPr>
                        <a:t> </a:t>
                      </a:r>
                      <a:r>
                        <a:rPr lang="en-GB" sz="1400" b="1" dirty="0" err="1" smtClean="0">
                          <a:solidFill>
                            <a:schemeClr val="tx1"/>
                          </a:solidFill>
                        </a:rPr>
                        <a:t>Einschulungsalter</a:t>
                      </a:r>
                      <a:endParaRPr lang="en-GB" sz="1400" b="1" dirty="0" smtClean="0">
                        <a:solidFill>
                          <a:schemeClr val="tx1"/>
                        </a:solidFill>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de-DE" sz="1400" baseline="0" dirty="0" smtClean="0">
                          <a:solidFill>
                            <a:schemeClr val="tx1"/>
                          </a:solidFill>
                        </a:rPr>
                        <a:t>In </a:t>
                      </a:r>
                      <a:r>
                        <a:rPr lang="de-DE" sz="1400" b="1" baseline="0" dirty="0" smtClean="0">
                          <a:solidFill>
                            <a:schemeClr val="tx1"/>
                          </a:solidFill>
                        </a:rPr>
                        <a:t>Kooperation</a:t>
                      </a:r>
                      <a:r>
                        <a:rPr lang="de-DE" sz="1400" baseline="0" dirty="0" smtClean="0">
                          <a:solidFill>
                            <a:schemeClr val="tx1"/>
                          </a:solidFill>
                        </a:rPr>
                        <a:t> mit den Gesundheitsämtern der Bezirke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de-DE" sz="1400" b="1" dirty="0" smtClean="0">
                          <a:solidFill>
                            <a:schemeClr val="tx1"/>
                          </a:solidFill>
                        </a:rPr>
                        <a:t>Zielsetzung: </a:t>
                      </a:r>
                      <a:r>
                        <a:rPr lang="de-DE" sz="1400" b="0" kern="1200" baseline="0" dirty="0" smtClean="0">
                          <a:solidFill>
                            <a:schemeClr val="tx1"/>
                          </a:solidFill>
                          <a:latin typeface="+mn-lt"/>
                          <a:ea typeface="+mn-ea"/>
                          <a:cs typeface="+mn-cs"/>
                        </a:rPr>
                        <a:t>De</a:t>
                      </a:r>
                      <a:r>
                        <a:rPr lang="de-DE" sz="1400" b="0" baseline="0" dirty="0" smtClean="0">
                          <a:solidFill>
                            <a:schemeClr val="tx1"/>
                          </a:solidFill>
                        </a:rPr>
                        <a:t>n Gesundheitszustand und gesundheitliche Risiken von Einschulungskindern zu beschreiben und zu bewerten.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de-DE" sz="1400" b="0" baseline="0" dirty="0" smtClean="0">
                        <a:solidFill>
                          <a:schemeClr val="tx1"/>
                        </a:solidFill>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lang="de-DE" sz="1400" b="1" dirty="0" smtClean="0">
                          <a:solidFill>
                            <a:schemeClr val="tx1"/>
                          </a:solidFill>
                        </a:rPr>
                        <a:t>Voraussetzung</a:t>
                      </a:r>
                      <a:r>
                        <a:rPr lang="de-DE" sz="1400" dirty="0" smtClean="0">
                          <a:solidFill>
                            <a:schemeClr val="tx1"/>
                          </a:solidFill>
                        </a:rPr>
                        <a:t>: Flächendeckende Schuleingangsuntersuchungen 2022 </a:t>
                      </a:r>
                      <a:r>
                        <a:rPr lang="de-DE" sz="1400" baseline="0" dirty="0" smtClean="0">
                          <a:solidFill>
                            <a:schemeClr val="tx1"/>
                          </a:solidFill>
                        </a:rPr>
                        <a:t>   </a:t>
                      </a:r>
                      <a:r>
                        <a:rPr lang="de-DE" sz="1400" dirty="0" smtClean="0">
                          <a:solidFill>
                            <a:schemeClr val="tx1"/>
                          </a:solidFill>
                        </a:rPr>
                        <a:t>(anknüpfend an 2019)</a:t>
                      </a:r>
                    </a:p>
                    <a:p>
                      <a:pPr marL="285750" indent="-285750">
                        <a:lnSpc>
                          <a:spcPct val="100000"/>
                        </a:lnSpc>
                        <a:spcBef>
                          <a:spcPts val="600"/>
                        </a:spcBef>
                        <a:buFont typeface="Arial" panose="020B0604020202020204" pitchFamily="34" charset="0"/>
                        <a:buChar char="•"/>
                      </a:pPr>
                      <a:endParaRPr lang="de-DE" sz="1400" baseline="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 name="Titel 1"/>
          <p:cNvSpPr txBox="1">
            <a:spLocks/>
          </p:cNvSpPr>
          <p:nvPr/>
        </p:nvSpPr>
        <p:spPr>
          <a:xfrm>
            <a:off x="395536" y="195690"/>
            <a:ext cx="8497639" cy="861774"/>
          </a:xfrm>
          <a:prstGeom prst="rect">
            <a:avLst/>
          </a:prstGeom>
        </p:spPr>
        <p:txBody>
          <a:bodyPr/>
          <a:lstStyle>
            <a:lvl1pPr algn="l" defTabSz="914400" rtl="0" eaLnBrk="1" latinLnBrk="0" hangingPunct="1">
              <a:spcBef>
                <a:spcPct val="0"/>
              </a:spcBef>
              <a:buNone/>
              <a:defRPr sz="2800" kern="1200" cap="all" baseline="0">
                <a:solidFill>
                  <a:schemeClr val="accent1"/>
                </a:solidFill>
                <a:latin typeface="+mj-lt"/>
                <a:ea typeface="+mj-ea"/>
                <a:cs typeface="+mj-cs"/>
              </a:defRPr>
            </a:lvl1pPr>
          </a:lstStyle>
          <a:p>
            <a:pPr>
              <a:spcAft>
                <a:spcPts val="600"/>
              </a:spcAft>
            </a:pPr>
            <a:r>
              <a:rPr lang="de-DE" sz="2400" b="1" dirty="0" smtClean="0">
                <a:solidFill>
                  <a:srgbClr val="003063"/>
                </a:solidFill>
                <a:latin typeface="HamburgSans" panose="020B0503040000020003" pitchFamily="34" charset="0"/>
                <a:ea typeface="SimSun" panose="02010600030101010101" pitchFamily="2" charset="-122"/>
              </a:rPr>
              <a:t>Hamburger GBE - aktuelles</a:t>
            </a:r>
            <a:endParaRPr lang="de-DE" sz="2400" dirty="0">
              <a:latin typeface="HamburgSans" panose="020B0503040000020003" pitchFamily="34" charset="0"/>
            </a:endParaRPr>
          </a:p>
        </p:txBody>
      </p:sp>
      <p:sp>
        <p:nvSpPr>
          <p:cNvPr id="7" name="Fußzeilenplatzhalter 4"/>
          <p:cNvSpPr>
            <a:spLocks noGrp="1"/>
          </p:cNvSpPr>
          <p:nvPr>
            <p:ph type="ftr" sz="quarter" idx="4294967295"/>
          </p:nvPr>
        </p:nvSpPr>
        <p:spPr>
          <a:xfrm>
            <a:off x="1259632" y="6279537"/>
            <a:ext cx="3312367" cy="245807"/>
          </a:xfrm>
          <a:prstGeom prst="rect">
            <a:avLst/>
          </a:prstGeom>
          <a:solidFill>
            <a:srgbClr val="CBCDD3"/>
          </a:solidFill>
        </p:spPr>
        <p:txBody>
          <a:bodyPr/>
          <a:lstStyle/>
          <a:p>
            <a:r>
              <a:rPr lang="de-DE" sz="1000" cap="all" dirty="0">
                <a:solidFill>
                  <a:schemeClr val="accent1"/>
                </a:solidFill>
                <a:latin typeface="HamburgSans" panose="020B0503040000020003" pitchFamily="34" charset="0"/>
              </a:rPr>
              <a:t>Hamburger </a:t>
            </a:r>
            <a:r>
              <a:rPr lang="de-DE" sz="1000" cap="all" dirty="0" smtClean="0">
                <a:solidFill>
                  <a:schemeClr val="accent1"/>
                </a:solidFill>
                <a:latin typeface="HamburgSans" panose="020B0503040000020003" pitchFamily="34" charset="0"/>
              </a:rPr>
              <a:t>Gesundheitsberichterstattung</a:t>
            </a:r>
            <a:endParaRPr lang="de-DE" sz="1000" cap="all" dirty="0">
              <a:solidFill>
                <a:schemeClr val="accent1"/>
              </a:solidFill>
              <a:latin typeface="HamburgSans" panose="020B0503040000020003" pitchFamily="34" charset="0"/>
            </a:endParaRPr>
          </a:p>
        </p:txBody>
      </p:sp>
      <p:sp>
        <p:nvSpPr>
          <p:cNvPr id="3" name="Foliennummernplatzhalter 2"/>
          <p:cNvSpPr>
            <a:spLocks noGrp="1"/>
          </p:cNvSpPr>
          <p:nvPr>
            <p:ph type="sldNum" sz="quarter" idx="12"/>
          </p:nvPr>
        </p:nvSpPr>
        <p:spPr/>
        <p:txBody>
          <a:bodyPr/>
          <a:lstStyle/>
          <a:p>
            <a:fld id="{83163608-961F-4550-B47A-EA0FDAFA9251}" type="slidenum">
              <a:rPr lang="de-DE" smtClean="0"/>
              <a:t>11</a:t>
            </a:fld>
            <a:endParaRPr lang="de-DE"/>
          </a:p>
        </p:txBody>
      </p:sp>
      <p:sp>
        <p:nvSpPr>
          <p:cNvPr id="10" name="Textfeld 2"/>
          <p:cNvSpPr txBox="1">
            <a:spLocks noChangeAspect="1" noChangeArrowheads="1"/>
          </p:cNvSpPr>
          <p:nvPr/>
        </p:nvSpPr>
        <p:spPr bwMode="auto">
          <a:xfrm>
            <a:off x="467544" y="1628800"/>
            <a:ext cx="1158433" cy="1559095"/>
          </a:xfrm>
          <a:prstGeom prst="rect">
            <a:avLst/>
          </a:prstGeom>
          <a:solidFill>
            <a:schemeClr val="bg1">
              <a:lumMod val="85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de-DE" sz="1100" b="1" dirty="0">
                <a:effectLst/>
                <a:latin typeface="Arial" panose="020B0604020202020204" pitchFamily="34" charset="0"/>
                <a:ea typeface="SimSun" panose="02010600030101010101" pitchFamily="2" charset="-122"/>
                <a:cs typeface="Times New Roman" panose="02020603050405020304" pitchFamily="18" charset="0"/>
              </a:rPr>
              <a:t> </a:t>
            </a:r>
            <a:endParaRPr lang="de-DE" sz="1100" dirty="0">
              <a:effectLst/>
              <a:latin typeface="Calibri" panose="020F0502020204030204" pitchFamily="34" charset="0"/>
              <a:ea typeface="SimSun" panose="02010600030101010101" pitchFamily="2" charset="-122"/>
              <a:cs typeface="Times New Roman" panose="02020603050405020304" pitchFamily="18" charset="0"/>
            </a:endParaRPr>
          </a:p>
          <a:p>
            <a:pPr algn="ctr">
              <a:lnSpc>
                <a:spcPct val="115000"/>
              </a:lnSpc>
              <a:spcAft>
                <a:spcPts val="1000"/>
              </a:spcAft>
            </a:pPr>
            <a:r>
              <a:rPr lang="de-DE" sz="1100" b="1" dirty="0" smtClean="0">
                <a:effectLst/>
                <a:latin typeface="Arial" panose="020B0604020202020204" pitchFamily="34" charset="0"/>
                <a:ea typeface="SimSun" panose="02010600030101010101" pitchFamily="2" charset="-122"/>
                <a:cs typeface="Times New Roman" panose="02020603050405020304" pitchFamily="18" charset="0"/>
              </a:rPr>
              <a:t>Hebammen-versorgung in Hamburg 2022</a:t>
            </a:r>
            <a:endParaRPr lang="de-DE"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2" name="Textfeld 2"/>
          <p:cNvSpPr txBox="1">
            <a:spLocks noChangeAspect="1" noChangeArrowheads="1"/>
          </p:cNvSpPr>
          <p:nvPr/>
        </p:nvSpPr>
        <p:spPr bwMode="auto">
          <a:xfrm>
            <a:off x="467339" y="4077072"/>
            <a:ext cx="1158638" cy="1558800"/>
          </a:xfrm>
          <a:prstGeom prst="rect">
            <a:avLst/>
          </a:prstGeom>
          <a:solidFill>
            <a:schemeClr val="bg1">
              <a:lumMod val="85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200"/>
              </a:spcAft>
            </a:pPr>
            <a:r>
              <a:rPr lang="de-DE" sz="1100" b="1" dirty="0">
                <a:effectLst/>
                <a:latin typeface="Arial" panose="020B0604020202020204" pitchFamily="34" charset="0"/>
                <a:ea typeface="SimSun" panose="02010600030101010101" pitchFamily="2" charset="-122"/>
                <a:cs typeface="Times New Roman" panose="02020603050405020304" pitchFamily="18" charset="0"/>
              </a:rPr>
              <a:t> </a:t>
            </a:r>
            <a:endParaRPr lang="de-DE" sz="1100" b="1" dirty="0" smtClean="0">
              <a:effectLst/>
              <a:latin typeface="Arial" panose="020B0604020202020204" pitchFamily="34" charset="0"/>
              <a:ea typeface="SimSun" panose="02010600030101010101" pitchFamily="2" charset="-122"/>
              <a:cs typeface="Times New Roman" panose="02020603050405020304" pitchFamily="18" charset="0"/>
            </a:endParaRPr>
          </a:p>
          <a:p>
            <a:pPr algn="ctr">
              <a:lnSpc>
                <a:spcPct val="115000"/>
              </a:lnSpc>
              <a:spcAft>
                <a:spcPts val="1000"/>
              </a:spcAft>
            </a:pPr>
            <a:r>
              <a:rPr lang="de-DE" sz="1100" b="1" dirty="0" smtClean="0">
                <a:effectLst/>
                <a:latin typeface="Arial" panose="020B0604020202020204" pitchFamily="34" charset="0"/>
                <a:ea typeface="SimSun" panose="02010600030101010101" pitchFamily="2" charset="-122"/>
                <a:cs typeface="Times New Roman" panose="02020603050405020304" pitchFamily="18" charset="0"/>
              </a:rPr>
              <a:t>Gesundheit Hamburger Kinder im Einschulungs-alter 2022</a:t>
            </a:r>
            <a:endParaRPr lang="de-DE" sz="11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95018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395536" y="195690"/>
            <a:ext cx="8497639" cy="861774"/>
          </a:xfrm>
          <a:prstGeom prst="rect">
            <a:avLst/>
          </a:prstGeom>
        </p:spPr>
        <p:txBody>
          <a:bodyPr/>
          <a:lstStyle>
            <a:lvl1pPr algn="l" defTabSz="914400" rtl="0" eaLnBrk="1" latinLnBrk="0" hangingPunct="1">
              <a:spcBef>
                <a:spcPct val="0"/>
              </a:spcBef>
              <a:buNone/>
              <a:defRPr sz="2800" kern="1200" cap="all" baseline="0">
                <a:solidFill>
                  <a:schemeClr val="accent1"/>
                </a:solidFill>
                <a:latin typeface="+mj-lt"/>
                <a:ea typeface="+mj-ea"/>
                <a:cs typeface="+mj-cs"/>
              </a:defRPr>
            </a:lvl1pPr>
          </a:lstStyle>
          <a:p>
            <a:pPr>
              <a:spcAft>
                <a:spcPts val="600"/>
              </a:spcAft>
            </a:pPr>
            <a:r>
              <a:rPr lang="de-DE" sz="2400" b="1" dirty="0" smtClean="0">
                <a:solidFill>
                  <a:srgbClr val="003063"/>
                </a:solidFill>
                <a:latin typeface="HamburgSans" panose="020B0503040000020003" pitchFamily="34" charset="0"/>
                <a:ea typeface="SimSun" panose="02010600030101010101" pitchFamily="2" charset="-122"/>
              </a:rPr>
              <a:t>Hamburger GBE - Faktenblätter</a:t>
            </a:r>
            <a:endParaRPr lang="de-DE" sz="2400" dirty="0">
              <a:latin typeface="HamburgSans" panose="020B0503040000020003" pitchFamily="34" charset="0"/>
            </a:endParaRPr>
          </a:p>
        </p:txBody>
      </p:sp>
      <p:pic>
        <p:nvPicPr>
          <p:cNvPr id="2" name="Grafik 1"/>
          <p:cNvPicPr>
            <a:picLocks noChangeAspect="1"/>
          </p:cNvPicPr>
          <p:nvPr/>
        </p:nvPicPr>
        <p:blipFill rotWithShape="1">
          <a:blip r:embed="rId3" cstate="screen">
            <a:extLst>
              <a:ext uri="{28A0092B-C50C-407E-A947-70E740481C1C}">
                <a14:useLocalDpi xmlns:a14="http://schemas.microsoft.com/office/drawing/2010/main"/>
              </a:ext>
            </a:extLst>
          </a:blip>
          <a:srcRect r="2672" b="8072"/>
          <a:stretch/>
        </p:blipFill>
        <p:spPr>
          <a:xfrm>
            <a:off x="406996" y="785691"/>
            <a:ext cx="2786613" cy="4679119"/>
          </a:xfrm>
          <a:prstGeom prst="rect">
            <a:avLst/>
          </a:prstGeom>
          <a:ln>
            <a:solidFill>
              <a:schemeClr val="accent5"/>
            </a:solidFill>
          </a:ln>
        </p:spPr>
      </p:pic>
      <p:sp>
        <p:nvSpPr>
          <p:cNvPr id="8" name="Fußzeilenplatzhalter 4"/>
          <p:cNvSpPr>
            <a:spLocks noGrp="1"/>
          </p:cNvSpPr>
          <p:nvPr>
            <p:ph type="ftr" sz="quarter" idx="4294967295"/>
          </p:nvPr>
        </p:nvSpPr>
        <p:spPr>
          <a:xfrm>
            <a:off x="1259632" y="6279537"/>
            <a:ext cx="3312367" cy="245807"/>
          </a:xfrm>
          <a:prstGeom prst="rect">
            <a:avLst/>
          </a:prstGeom>
          <a:solidFill>
            <a:srgbClr val="CBCDD3"/>
          </a:solidFill>
        </p:spPr>
        <p:txBody>
          <a:bodyPr/>
          <a:lstStyle/>
          <a:p>
            <a:r>
              <a:rPr lang="de-DE" sz="1000" cap="all" dirty="0">
                <a:solidFill>
                  <a:schemeClr val="accent1"/>
                </a:solidFill>
                <a:latin typeface="HamburgSans" panose="020B0503040000020003" pitchFamily="34" charset="0"/>
              </a:rPr>
              <a:t>Hamburger </a:t>
            </a:r>
            <a:r>
              <a:rPr lang="de-DE" sz="1000" cap="all" dirty="0" smtClean="0">
                <a:solidFill>
                  <a:schemeClr val="accent1"/>
                </a:solidFill>
                <a:latin typeface="HamburgSans" panose="020B0503040000020003" pitchFamily="34" charset="0"/>
              </a:rPr>
              <a:t>Gesundheitsberichterstattung</a:t>
            </a:r>
            <a:endParaRPr lang="de-DE" sz="1000" cap="all" dirty="0">
              <a:solidFill>
                <a:schemeClr val="accent1"/>
              </a:solidFill>
              <a:latin typeface="HamburgSans" panose="020B0503040000020003" pitchFamily="34" charset="0"/>
            </a:endParaRPr>
          </a:p>
        </p:txBody>
      </p:sp>
      <p:sp>
        <p:nvSpPr>
          <p:cNvPr id="5" name="Foliennummernplatzhalter 4"/>
          <p:cNvSpPr>
            <a:spLocks noGrp="1"/>
          </p:cNvSpPr>
          <p:nvPr>
            <p:ph type="sldNum" sz="quarter" idx="12"/>
          </p:nvPr>
        </p:nvSpPr>
        <p:spPr/>
        <p:txBody>
          <a:bodyPr/>
          <a:lstStyle/>
          <a:p>
            <a:fld id="{83163608-961F-4550-B47A-EA0FDAFA9251}" type="slidenum">
              <a:rPr lang="de-DE" smtClean="0"/>
              <a:t>12</a:t>
            </a:fld>
            <a:endParaRPr lang="de-DE"/>
          </a:p>
        </p:txBody>
      </p:sp>
      <p:sp>
        <p:nvSpPr>
          <p:cNvPr id="10" name="Textfeld 9"/>
          <p:cNvSpPr txBox="1"/>
          <p:nvPr/>
        </p:nvSpPr>
        <p:spPr>
          <a:xfrm>
            <a:off x="308393" y="5531243"/>
            <a:ext cx="8527211" cy="615553"/>
          </a:xfrm>
          <a:prstGeom prst="rect">
            <a:avLst/>
          </a:prstGeom>
          <a:noFill/>
        </p:spPr>
        <p:txBody>
          <a:bodyPr wrap="square" rtlCol="0">
            <a:spAutoFit/>
          </a:bodyPr>
          <a:lstStyle/>
          <a:p>
            <a:r>
              <a:rPr lang="de-DE" b="1" dirty="0">
                <a:solidFill>
                  <a:schemeClr val="accent2"/>
                </a:solidFill>
                <a:latin typeface="Arial" panose="020B0604020202020204" pitchFamily="34" charset="0"/>
                <a:cs typeface="Arial" panose="020B0604020202020204" pitchFamily="34" charset="0"/>
              </a:rPr>
              <a:t>Neugierig</a:t>
            </a:r>
            <a:r>
              <a:rPr lang="de-DE" b="1" dirty="0" smtClean="0">
                <a:solidFill>
                  <a:schemeClr val="accent2"/>
                </a:solidFill>
                <a:latin typeface="Arial" panose="020B0604020202020204" pitchFamily="34" charset="0"/>
                <a:cs typeface="Arial" panose="020B0604020202020204" pitchFamily="34" charset="0"/>
              </a:rPr>
              <a:t>?</a:t>
            </a:r>
            <a:endParaRPr lang="de-DE" b="1" dirty="0">
              <a:solidFill>
                <a:schemeClr val="accent2"/>
              </a:solidFill>
              <a:latin typeface="Arial" panose="020B0604020202020204" pitchFamily="34" charset="0"/>
              <a:cs typeface="Arial" panose="020B0604020202020204" pitchFamily="34" charset="0"/>
            </a:endParaRPr>
          </a:p>
          <a:p>
            <a:r>
              <a:rPr lang="de-DE" sz="1600" dirty="0">
                <a:solidFill>
                  <a:srgbClr val="00B050"/>
                </a:solidFill>
                <a:latin typeface="Arial" panose="020B0604020202020204" pitchFamily="34" charset="0"/>
                <a:cs typeface="Arial" panose="020B0604020202020204" pitchFamily="34" charset="0"/>
                <a:hlinkClick r:id="rId4"/>
              </a:rPr>
              <a:t>https://www.hamburg.de/faktenblaetter/</a:t>
            </a:r>
            <a:endParaRPr lang="de-DE" sz="1600" dirty="0">
              <a:solidFill>
                <a:srgbClr val="00B050"/>
              </a:solidFill>
              <a:latin typeface="Arial" panose="020B0604020202020204" pitchFamily="34" charset="0"/>
              <a:cs typeface="Arial" panose="020B0604020202020204" pitchFamily="34" charset="0"/>
            </a:endParaRPr>
          </a:p>
        </p:txBody>
      </p:sp>
      <p:pic>
        <p:nvPicPr>
          <p:cNvPr id="13" name="Grafik 12"/>
          <p:cNvPicPr>
            <a:picLocks noChangeAspect="1"/>
          </p:cNvPicPr>
          <p:nvPr/>
        </p:nvPicPr>
        <p:blipFill rotWithShape="1">
          <a:blip r:embed="rId5" cstate="screen">
            <a:extLst>
              <a:ext uri="{28A0092B-C50C-407E-A947-70E740481C1C}">
                <a14:useLocalDpi xmlns:a14="http://schemas.microsoft.com/office/drawing/2010/main"/>
              </a:ext>
            </a:extLst>
          </a:blip>
          <a:srcRect l="2032" t="1226" r="579" b="1226"/>
          <a:stretch/>
        </p:blipFill>
        <p:spPr>
          <a:xfrm>
            <a:off x="6450039" y="2759739"/>
            <a:ext cx="2443136" cy="3478362"/>
          </a:xfrm>
          <a:prstGeom prst="rect">
            <a:avLst/>
          </a:prstGeom>
          <a:ln>
            <a:solidFill>
              <a:schemeClr val="accent5"/>
            </a:solidFill>
          </a:ln>
        </p:spPr>
      </p:pic>
      <p:pic>
        <p:nvPicPr>
          <p:cNvPr id="3" name="Grafik 2"/>
          <p:cNvPicPr>
            <a:picLocks noChangeAspect="1"/>
          </p:cNvPicPr>
          <p:nvPr/>
        </p:nvPicPr>
        <p:blipFill rotWithShape="1">
          <a:blip r:embed="rId6" cstate="screen">
            <a:extLst>
              <a:ext uri="{28A0092B-C50C-407E-A947-70E740481C1C}">
                <a14:useLocalDpi xmlns:a14="http://schemas.microsoft.com/office/drawing/2010/main"/>
              </a:ext>
            </a:extLst>
          </a:blip>
          <a:srcRect l="1660" t="649" r="3124" b="1700"/>
          <a:stretch/>
        </p:blipFill>
        <p:spPr>
          <a:xfrm>
            <a:off x="3491880" y="785691"/>
            <a:ext cx="2737079" cy="3916128"/>
          </a:xfrm>
          <a:prstGeom prst="rect">
            <a:avLst/>
          </a:prstGeom>
          <a:ln>
            <a:solidFill>
              <a:schemeClr val="tx1">
                <a:lumMod val="50000"/>
                <a:lumOff val="50000"/>
              </a:schemeClr>
            </a:solidFill>
          </a:ln>
        </p:spPr>
      </p:pic>
    </p:spTree>
    <p:extLst>
      <p:ext uri="{BB962C8B-B14F-4D97-AF65-F5344CB8AC3E}">
        <p14:creationId xmlns:p14="http://schemas.microsoft.com/office/powerpoint/2010/main" val="21650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08393" y="5805264"/>
            <a:ext cx="8527211" cy="461665"/>
          </a:xfrm>
          <a:prstGeom prst="rect">
            <a:avLst/>
          </a:prstGeom>
          <a:noFill/>
        </p:spPr>
        <p:txBody>
          <a:bodyPr wrap="square" rtlCol="0">
            <a:spAutoFit/>
          </a:bodyPr>
          <a:lstStyle/>
          <a:p>
            <a:r>
              <a:rPr lang="de-DE" sz="1200" b="1" dirty="0" smtClean="0">
                <a:solidFill>
                  <a:schemeClr val="accent2"/>
                </a:solidFill>
                <a:latin typeface="Arial" panose="020B0604020202020204" pitchFamily="34" charset="0"/>
                <a:cs typeface="Arial" panose="020B0604020202020204" pitchFamily="34" charset="0"/>
              </a:rPr>
              <a:t>Zum RKI Dashboard:</a:t>
            </a:r>
            <a:endParaRPr lang="de-DE" sz="1200" b="1" dirty="0">
              <a:solidFill>
                <a:schemeClr val="accent2"/>
              </a:solidFill>
              <a:latin typeface="Arial" panose="020B0604020202020204" pitchFamily="34" charset="0"/>
              <a:cs typeface="Arial" panose="020B0604020202020204" pitchFamily="34" charset="0"/>
            </a:endParaRPr>
          </a:p>
          <a:p>
            <a:r>
              <a:rPr lang="de-DE" sz="1100" dirty="0">
                <a:hlinkClick r:id="rId3"/>
              </a:rPr>
              <a:t>Gesundheit in Deutschland aktuell </a:t>
            </a:r>
            <a:r>
              <a:rPr lang="de-DE" sz="1100" dirty="0" smtClean="0">
                <a:hlinkClick r:id="rId3"/>
              </a:rPr>
              <a:t>– GEDA 2019/2020</a:t>
            </a:r>
            <a:endParaRPr lang="de-DE" sz="1100" dirty="0">
              <a:solidFill>
                <a:srgbClr val="00B050"/>
              </a:solidFill>
              <a:latin typeface="Arial" panose="020B0604020202020204" pitchFamily="34" charset="0"/>
              <a:cs typeface="Arial" panose="020B0604020202020204" pitchFamily="34" charset="0"/>
            </a:endParaRPr>
          </a:p>
        </p:txBody>
      </p:sp>
      <p:sp>
        <p:nvSpPr>
          <p:cNvPr id="5" name="Titel 1"/>
          <p:cNvSpPr txBox="1">
            <a:spLocks/>
          </p:cNvSpPr>
          <p:nvPr/>
        </p:nvSpPr>
        <p:spPr>
          <a:xfrm>
            <a:off x="395536" y="195690"/>
            <a:ext cx="8497639" cy="861774"/>
          </a:xfrm>
          <a:prstGeom prst="rect">
            <a:avLst/>
          </a:prstGeom>
        </p:spPr>
        <p:txBody>
          <a:bodyPr/>
          <a:lstStyle>
            <a:lvl1pPr algn="l" defTabSz="914400" rtl="0" eaLnBrk="1" latinLnBrk="0" hangingPunct="1">
              <a:spcBef>
                <a:spcPct val="0"/>
              </a:spcBef>
              <a:buNone/>
              <a:defRPr sz="2800" kern="1200" cap="all" baseline="0">
                <a:solidFill>
                  <a:schemeClr val="accent1"/>
                </a:solidFill>
                <a:latin typeface="+mj-lt"/>
                <a:ea typeface="+mj-ea"/>
                <a:cs typeface="+mj-cs"/>
              </a:defRPr>
            </a:lvl1pPr>
          </a:lstStyle>
          <a:p>
            <a:pPr>
              <a:spcAft>
                <a:spcPts val="600"/>
              </a:spcAft>
            </a:pPr>
            <a:r>
              <a:rPr lang="de-DE" sz="2400" b="1" dirty="0" smtClean="0">
                <a:solidFill>
                  <a:srgbClr val="003063"/>
                </a:solidFill>
                <a:latin typeface="HamburgSans" panose="020B0503040000020003" pitchFamily="34" charset="0"/>
                <a:ea typeface="SimSun" panose="02010600030101010101" pitchFamily="2" charset="-122"/>
              </a:rPr>
              <a:t>Weiterentwicklung der GBE</a:t>
            </a:r>
            <a:endParaRPr lang="de-DE" sz="2400" dirty="0">
              <a:latin typeface="HamburgSans" panose="020B0503040000020003" pitchFamily="34" charset="0"/>
            </a:endParaRPr>
          </a:p>
        </p:txBody>
      </p:sp>
      <p:sp>
        <p:nvSpPr>
          <p:cNvPr id="9" name="Fußzeilenplatzhalter 4"/>
          <p:cNvSpPr>
            <a:spLocks noGrp="1"/>
          </p:cNvSpPr>
          <p:nvPr>
            <p:ph type="ftr" sz="quarter" idx="4294967295"/>
          </p:nvPr>
        </p:nvSpPr>
        <p:spPr>
          <a:xfrm>
            <a:off x="1259632" y="6279537"/>
            <a:ext cx="3312367" cy="245807"/>
          </a:xfrm>
          <a:prstGeom prst="rect">
            <a:avLst/>
          </a:prstGeom>
          <a:solidFill>
            <a:srgbClr val="CBCDD3"/>
          </a:solidFill>
        </p:spPr>
        <p:txBody>
          <a:bodyPr/>
          <a:lstStyle/>
          <a:p>
            <a:r>
              <a:rPr lang="de-DE" sz="1000" cap="all" dirty="0">
                <a:solidFill>
                  <a:schemeClr val="accent1"/>
                </a:solidFill>
                <a:latin typeface="HamburgSans" panose="020B0503040000020003" pitchFamily="34" charset="0"/>
              </a:rPr>
              <a:t>Hamburger </a:t>
            </a:r>
            <a:r>
              <a:rPr lang="de-DE" sz="1000" cap="all" dirty="0" smtClean="0">
                <a:solidFill>
                  <a:schemeClr val="accent1"/>
                </a:solidFill>
                <a:latin typeface="HamburgSans" panose="020B0503040000020003" pitchFamily="34" charset="0"/>
              </a:rPr>
              <a:t>Gesundheitsberichterstattung</a:t>
            </a:r>
            <a:endParaRPr lang="de-DE" sz="1000" cap="all" dirty="0">
              <a:solidFill>
                <a:schemeClr val="accent1"/>
              </a:solidFill>
              <a:latin typeface="HamburgSans" panose="020B0503040000020003" pitchFamily="34" charset="0"/>
            </a:endParaRPr>
          </a:p>
        </p:txBody>
      </p:sp>
      <p:sp>
        <p:nvSpPr>
          <p:cNvPr id="10" name="Foliennummernplatzhalter 9"/>
          <p:cNvSpPr>
            <a:spLocks noGrp="1"/>
          </p:cNvSpPr>
          <p:nvPr>
            <p:ph type="sldNum" sz="quarter" idx="12"/>
          </p:nvPr>
        </p:nvSpPr>
        <p:spPr/>
        <p:txBody>
          <a:bodyPr/>
          <a:lstStyle/>
          <a:p>
            <a:fld id="{83163608-961F-4550-B47A-EA0FDAFA9251}" type="slidenum">
              <a:rPr lang="de-DE" smtClean="0"/>
              <a:t>13</a:t>
            </a:fld>
            <a:endParaRPr lang="de-DE"/>
          </a:p>
        </p:txBody>
      </p:sp>
      <p:pic>
        <p:nvPicPr>
          <p:cNvPr id="2" name="Grafik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43955" y="626577"/>
            <a:ext cx="7200800" cy="5169805"/>
          </a:xfrm>
          <a:prstGeom prst="rect">
            <a:avLst/>
          </a:prstGeom>
        </p:spPr>
      </p:pic>
    </p:spTree>
    <p:extLst>
      <p:ext uri="{BB962C8B-B14F-4D97-AF65-F5344CB8AC3E}">
        <p14:creationId xmlns:p14="http://schemas.microsoft.com/office/powerpoint/2010/main" val="468697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2857" y="1465273"/>
            <a:ext cx="8527211" cy="6801862"/>
          </a:xfrm>
          <a:prstGeom prst="rect">
            <a:avLst/>
          </a:prstGeom>
          <a:noFill/>
        </p:spPr>
        <p:txBody>
          <a:bodyPr wrap="square" rtlCol="0">
            <a:spAutoFit/>
          </a:bodyPr>
          <a:lstStyle/>
          <a:p>
            <a:endParaRPr lang="de-DE" b="1" dirty="0" smtClean="0">
              <a:solidFill>
                <a:schemeClr val="accent2"/>
              </a:solidFill>
              <a:latin typeface="Arial" panose="020B0604020202020204" pitchFamily="34" charset="0"/>
              <a:cs typeface="Arial" panose="020B0604020202020204" pitchFamily="34" charset="0"/>
            </a:endParaRPr>
          </a:p>
          <a:p>
            <a:endParaRPr lang="de-DE" b="1" cap="all" dirty="0">
              <a:solidFill>
                <a:srgbClr val="003063"/>
              </a:solidFill>
              <a:latin typeface="HamburgSans" panose="020B0503040000020003" pitchFamily="34" charset="0"/>
              <a:ea typeface="SimSun" panose="02010600030101010101" pitchFamily="2" charset="-122"/>
            </a:endParaRPr>
          </a:p>
          <a:p>
            <a:r>
              <a:rPr lang="de-DE" b="1" dirty="0" smtClean="0">
                <a:solidFill>
                  <a:schemeClr val="accent2"/>
                </a:solidFill>
                <a:latin typeface="Arial" panose="020B0604020202020204" pitchFamily="34" charset="0"/>
                <a:cs typeface="Arial" panose="020B0604020202020204" pitchFamily="34" charset="0"/>
              </a:rPr>
              <a:t>Neugierig?</a:t>
            </a:r>
          </a:p>
          <a:p>
            <a:endParaRPr lang="de-DE" b="1" dirty="0">
              <a:solidFill>
                <a:schemeClr val="accent2"/>
              </a:solidFill>
              <a:latin typeface="Arial" panose="020B0604020202020204" pitchFamily="34" charset="0"/>
              <a:cs typeface="Arial" panose="020B0604020202020204" pitchFamily="34" charset="0"/>
            </a:endParaRPr>
          </a:p>
          <a:p>
            <a:endParaRPr lang="de-DE" dirty="0" smtClean="0">
              <a:solidFill>
                <a:srgbClr val="00B050"/>
              </a:solidFill>
              <a:latin typeface="Arial" panose="020B0604020202020204" pitchFamily="34" charset="0"/>
              <a:cs typeface="Arial" panose="020B0604020202020204" pitchFamily="34" charset="0"/>
              <a:hlinkClick r:id="rId3"/>
            </a:endParaRPr>
          </a:p>
          <a:p>
            <a:r>
              <a:rPr lang="de-DE" dirty="0" smtClean="0">
                <a:solidFill>
                  <a:srgbClr val="00B050"/>
                </a:solidFill>
                <a:latin typeface="Arial" panose="020B0604020202020204" pitchFamily="34" charset="0"/>
                <a:cs typeface="Arial" panose="020B0604020202020204" pitchFamily="34" charset="0"/>
                <a:hlinkClick r:id="rId3"/>
              </a:rPr>
              <a:t>https</a:t>
            </a:r>
            <a:r>
              <a:rPr lang="de-DE" dirty="0">
                <a:solidFill>
                  <a:srgbClr val="00B050"/>
                </a:solidFill>
                <a:latin typeface="Arial" panose="020B0604020202020204" pitchFamily="34" charset="0"/>
                <a:cs typeface="Arial" panose="020B0604020202020204" pitchFamily="34" charset="0"/>
                <a:hlinkClick r:id="rId3"/>
              </a:rPr>
              <a:t>://www.hamburg.de/gesundheitsberichterstattung</a:t>
            </a:r>
            <a:r>
              <a:rPr lang="de-DE" dirty="0" smtClean="0">
                <a:solidFill>
                  <a:srgbClr val="00B050"/>
                </a:solidFill>
                <a:latin typeface="Arial" panose="020B0604020202020204" pitchFamily="34" charset="0"/>
                <a:cs typeface="Arial" panose="020B0604020202020204" pitchFamily="34" charset="0"/>
                <a:hlinkClick r:id="rId3"/>
              </a:rPr>
              <a:t>/</a:t>
            </a:r>
            <a:endParaRPr lang="de-DE" dirty="0" smtClean="0">
              <a:solidFill>
                <a:srgbClr val="00B050"/>
              </a:solidFill>
              <a:latin typeface="Arial" panose="020B0604020202020204" pitchFamily="34" charset="0"/>
              <a:cs typeface="Arial" panose="020B0604020202020204" pitchFamily="34" charset="0"/>
            </a:endParaRPr>
          </a:p>
          <a:p>
            <a:endParaRPr lang="de-DE" dirty="0" smtClean="0">
              <a:solidFill>
                <a:srgbClr val="00B050"/>
              </a:solidFill>
              <a:latin typeface="Arial" panose="020B0604020202020204" pitchFamily="34" charset="0"/>
              <a:cs typeface="Arial" panose="020B0604020202020204" pitchFamily="34" charset="0"/>
              <a:hlinkClick r:id="rId4"/>
            </a:endParaRPr>
          </a:p>
          <a:p>
            <a:r>
              <a:rPr lang="de-DE" dirty="0" smtClean="0">
                <a:solidFill>
                  <a:srgbClr val="00B050"/>
                </a:solidFill>
                <a:latin typeface="Arial" panose="020B0604020202020204" pitchFamily="34" charset="0"/>
                <a:cs typeface="Arial" panose="020B0604020202020204" pitchFamily="34" charset="0"/>
                <a:hlinkClick r:id="rId4"/>
              </a:rPr>
              <a:t>https</a:t>
            </a:r>
            <a:r>
              <a:rPr lang="de-DE" dirty="0">
                <a:solidFill>
                  <a:srgbClr val="00B050"/>
                </a:solidFill>
                <a:latin typeface="Arial" panose="020B0604020202020204" pitchFamily="34" charset="0"/>
                <a:cs typeface="Arial" panose="020B0604020202020204" pitchFamily="34" charset="0"/>
                <a:hlinkClick r:id="rId4"/>
              </a:rPr>
              <a:t>://www.hamburg.de/faktenblaetter/</a:t>
            </a:r>
            <a:endParaRPr lang="de-DE" dirty="0">
              <a:solidFill>
                <a:srgbClr val="00B050"/>
              </a:solidFill>
              <a:latin typeface="Arial" panose="020B0604020202020204" pitchFamily="34" charset="0"/>
              <a:cs typeface="Arial" panose="020B0604020202020204" pitchFamily="34" charset="0"/>
            </a:endParaRPr>
          </a:p>
          <a:p>
            <a:endParaRPr lang="de-DE" dirty="0" smtClean="0">
              <a:solidFill>
                <a:srgbClr val="00B050"/>
              </a:solidFill>
              <a:latin typeface="Arial" panose="020B0604020202020204" pitchFamily="34" charset="0"/>
              <a:cs typeface="Arial" panose="020B0604020202020204" pitchFamily="34" charset="0"/>
            </a:endParaRPr>
          </a:p>
          <a:p>
            <a:endParaRPr lang="de-DE" dirty="0">
              <a:solidFill>
                <a:srgbClr val="00B050"/>
              </a:solidFill>
              <a:latin typeface="Arial" panose="020B0604020202020204" pitchFamily="34" charset="0"/>
              <a:cs typeface="Arial" panose="020B0604020202020204" pitchFamily="34" charset="0"/>
            </a:endParaRPr>
          </a:p>
          <a:p>
            <a:endParaRPr lang="de-DE" sz="1600" dirty="0">
              <a:solidFill>
                <a:srgbClr val="00B050"/>
              </a:solidFill>
              <a:latin typeface="Arial" panose="020B0604020202020204" pitchFamily="34" charset="0"/>
              <a:cs typeface="Arial" panose="020B0604020202020204" pitchFamily="34" charset="0"/>
            </a:endParaRPr>
          </a:p>
          <a:p>
            <a:endParaRPr lang="de-DE" sz="1600" dirty="0" smtClean="0">
              <a:solidFill>
                <a:srgbClr val="00B050"/>
              </a:solidFill>
              <a:latin typeface="Arial" panose="020B0604020202020204" pitchFamily="34" charset="0"/>
              <a:cs typeface="Arial" panose="020B0604020202020204" pitchFamily="34" charset="0"/>
            </a:endParaRPr>
          </a:p>
          <a:p>
            <a:endParaRPr lang="de-DE" sz="1600" dirty="0">
              <a:solidFill>
                <a:srgbClr val="00B050"/>
              </a:solidFill>
              <a:latin typeface="Arial" panose="020B0604020202020204" pitchFamily="34" charset="0"/>
              <a:cs typeface="Arial" panose="020B0604020202020204" pitchFamily="34" charset="0"/>
            </a:endParaRPr>
          </a:p>
          <a:p>
            <a:endParaRPr lang="de-DE" sz="1600" dirty="0" smtClean="0">
              <a:solidFill>
                <a:srgbClr val="00B050"/>
              </a:solidFill>
              <a:latin typeface="Arial" panose="020B0604020202020204" pitchFamily="34" charset="0"/>
              <a:cs typeface="Arial" panose="020B0604020202020204" pitchFamily="34" charset="0"/>
            </a:endParaRPr>
          </a:p>
          <a:p>
            <a:endParaRPr lang="de-DE" sz="1600" dirty="0">
              <a:solidFill>
                <a:srgbClr val="00B050"/>
              </a:solidFill>
              <a:latin typeface="Arial" panose="020B0604020202020204" pitchFamily="34" charset="0"/>
              <a:cs typeface="Arial" panose="020B0604020202020204" pitchFamily="34" charset="0"/>
            </a:endParaRPr>
          </a:p>
          <a:p>
            <a:endParaRPr lang="de-DE" sz="1600" dirty="0" smtClean="0">
              <a:solidFill>
                <a:srgbClr val="00B050"/>
              </a:solidFill>
              <a:latin typeface="Arial" panose="020B0604020202020204" pitchFamily="34" charset="0"/>
              <a:cs typeface="Arial" panose="020B0604020202020204" pitchFamily="34" charset="0"/>
            </a:endParaRPr>
          </a:p>
          <a:p>
            <a:endParaRPr lang="de-DE" sz="1600" dirty="0">
              <a:solidFill>
                <a:srgbClr val="00B050"/>
              </a:solidFill>
              <a:latin typeface="Arial" panose="020B0604020202020204" pitchFamily="34" charset="0"/>
              <a:cs typeface="Arial" panose="020B0604020202020204" pitchFamily="34" charset="0"/>
            </a:endParaRPr>
          </a:p>
          <a:p>
            <a:endParaRPr lang="de-DE" sz="1600" dirty="0" smtClean="0">
              <a:solidFill>
                <a:srgbClr val="00B050"/>
              </a:solidFill>
              <a:latin typeface="Arial" panose="020B0604020202020204" pitchFamily="34" charset="0"/>
              <a:cs typeface="Arial" panose="020B0604020202020204" pitchFamily="34" charset="0"/>
            </a:endParaRPr>
          </a:p>
          <a:p>
            <a:endParaRPr lang="de-DE" sz="1600" dirty="0">
              <a:solidFill>
                <a:srgbClr val="00B050"/>
              </a:solidFill>
              <a:latin typeface="Arial" panose="020B0604020202020204" pitchFamily="34" charset="0"/>
              <a:cs typeface="Arial" panose="020B0604020202020204" pitchFamily="34" charset="0"/>
            </a:endParaRPr>
          </a:p>
          <a:p>
            <a:endParaRPr lang="de-DE" sz="1600" dirty="0" smtClean="0">
              <a:solidFill>
                <a:srgbClr val="00B050"/>
              </a:solidFill>
              <a:latin typeface="Arial" panose="020B0604020202020204" pitchFamily="34" charset="0"/>
              <a:cs typeface="Arial" panose="020B0604020202020204" pitchFamily="34" charset="0"/>
            </a:endParaRPr>
          </a:p>
          <a:p>
            <a:endParaRPr lang="de-DE" sz="1600" dirty="0">
              <a:solidFill>
                <a:srgbClr val="00B050"/>
              </a:solidFill>
              <a:latin typeface="Arial" panose="020B0604020202020204" pitchFamily="34" charset="0"/>
              <a:cs typeface="Arial" panose="020B0604020202020204" pitchFamily="34" charset="0"/>
            </a:endParaRPr>
          </a:p>
          <a:p>
            <a:endParaRPr lang="de-DE" sz="1600" dirty="0" smtClean="0">
              <a:solidFill>
                <a:srgbClr val="00B050"/>
              </a:solidFill>
              <a:latin typeface="Arial" panose="020B0604020202020204" pitchFamily="34" charset="0"/>
              <a:cs typeface="Arial" panose="020B0604020202020204" pitchFamily="34" charset="0"/>
            </a:endParaRPr>
          </a:p>
          <a:p>
            <a:endParaRPr lang="de-DE" sz="1600" dirty="0">
              <a:solidFill>
                <a:srgbClr val="00B050"/>
              </a:solidFill>
              <a:latin typeface="Arial" panose="020B0604020202020204" pitchFamily="34" charset="0"/>
              <a:cs typeface="Arial" panose="020B0604020202020204" pitchFamily="34" charset="0"/>
            </a:endParaRPr>
          </a:p>
          <a:p>
            <a:endParaRPr lang="de-DE" sz="1600" dirty="0" smtClean="0">
              <a:solidFill>
                <a:srgbClr val="00B050"/>
              </a:solidFill>
              <a:latin typeface="Arial" panose="020B0604020202020204" pitchFamily="34" charset="0"/>
              <a:cs typeface="Arial" panose="020B0604020202020204" pitchFamily="34" charset="0"/>
            </a:endParaRPr>
          </a:p>
          <a:p>
            <a:endParaRPr lang="de-DE" sz="1600" dirty="0">
              <a:solidFill>
                <a:srgbClr val="00B050"/>
              </a:solidFill>
              <a:latin typeface="Arial" panose="020B0604020202020204" pitchFamily="34" charset="0"/>
              <a:cs typeface="Arial" panose="020B0604020202020204" pitchFamily="34" charset="0"/>
            </a:endParaRPr>
          </a:p>
          <a:p>
            <a:endParaRPr lang="de-DE" sz="1600" dirty="0">
              <a:solidFill>
                <a:srgbClr val="00B050"/>
              </a:solidFill>
              <a:latin typeface="Arial" panose="020B0604020202020204" pitchFamily="34" charset="0"/>
              <a:cs typeface="Arial" panose="020B0604020202020204" pitchFamily="34" charset="0"/>
            </a:endParaRPr>
          </a:p>
        </p:txBody>
      </p:sp>
      <p:sp>
        <p:nvSpPr>
          <p:cNvPr id="9" name="Fußzeilenplatzhalter 4"/>
          <p:cNvSpPr>
            <a:spLocks noGrp="1"/>
          </p:cNvSpPr>
          <p:nvPr>
            <p:ph type="ftr" sz="quarter" idx="4294967295"/>
          </p:nvPr>
        </p:nvSpPr>
        <p:spPr>
          <a:xfrm>
            <a:off x="1259632" y="6279537"/>
            <a:ext cx="3312367" cy="245807"/>
          </a:xfrm>
          <a:prstGeom prst="rect">
            <a:avLst/>
          </a:prstGeom>
          <a:solidFill>
            <a:srgbClr val="CBCDD3"/>
          </a:solidFill>
        </p:spPr>
        <p:txBody>
          <a:bodyPr/>
          <a:lstStyle/>
          <a:p>
            <a:r>
              <a:rPr lang="de-DE" sz="1000" cap="all" dirty="0">
                <a:solidFill>
                  <a:schemeClr val="accent1"/>
                </a:solidFill>
                <a:latin typeface="HamburgSans" panose="020B0503040000020003" pitchFamily="34" charset="0"/>
              </a:rPr>
              <a:t>Hamburger </a:t>
            </a:r>
            <a:r>
              <a:rPr lang="de-DE" sz="1000" cap="all" dirty="0" smtClean="0">
                <a:solidFill>
                  <a:schemeClr val="accent1"/>
                </a:solidFill>
                <a:latin typeface="HamburgSans" panose="020B0503040000020003" pitchFamily="34" charset="0"/>
              </a:rPr>
              <a:t>Gesundheitsberichterstattung</a:t>
            </a:r>
            <a:endParaRPr lang="de-DE" sz="1000" cap="all" dirty="0">
              <a:solidFill>
                <a:schemeClr val="accent1"/>
              </a:solidFill>
              <a:latin typeface="HamburgSans" panose="020B0503040000020003" pitchFamily="34" charset="0"/>
            </a:endParaRPr>
          </a:p>
        </p:txBody>
      </p:sp>
      <p:sp>
        <p:nvSpPr>
          <p:cNvPr id="10" name="Foliennummernplatzhalter 9"/>
          <p:cNvSpPr>
            <a:spLocks noGrp="1"/>
          </p:cNvSpPr>
          <p:nvPr>
            <p:ph type="sldNum" sz="quarter" idx="12"/>
          </p:nvPr>
        </p:nvSpPr>
        <p:spPr/>
        <p:txBody>
          <a:bodyPr/>
          <a:lstStyle/>
          <a:p>
            <a:fld id="{83163608-961F-4550-B47A-EA0FDAFA9251}" type="slidenum">
              <a:rPr lang="de-DE" smtClean="0"/>
              <a:t>14</a:t>
            </a:fld>
            <a:endParaRPr lang="de-DE"/>
          </a:p>
        </p:txBody>
      </p:sp>
    </p:spTree>
    <p:extLst>
      <p:ext uri="{BB962C8B-B14F-4D97-AF65-F5344CB8AC3E}">
        <p14:creationId xmlns:p14="http://schemas.microsoft.com/office/powerpoint/2010/main" val="836644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5288" y="1700808"/>
            <a:ext cx="8497639" cy="3416320"/>
          </a:xfrm>
          <a:prstGeom prst="rect">
            <a:avLst/>
          </a:prstGeom>
          <a:solidFill>
            <a:srgbClr val="CBCDD3"/>
          </a:solidFill>
          <a:ln>
            <a:solidFill>
              <a:srgbClr val="CBCDD3"/>
            </a:solidFill>
          </a:ln>
        </p:spPr>
        <p:txBody>
          <a:bodyPr wrap="square" rtlCol="0">
            <a:spAutoFit/>
          </a:bodyPr>
          <a:lstStyle/>
          <a:p>
            <a:pPr algn="ctr"/>
            <a:r>
              <a:rPr lang="de-DE" sz="1600" b="1" dirty="0">
                <a:latin typeface="Arial" panose="020B0604020202020204" pitchFamily="34" charset="0"/>
                <a:cs typeface="Arial" panose="020B0604020202020204" pitchFamily="34" charset="0"/>
              </a:rPr>
              <a:t>Hamburgisches Gesundheitsdienstgesetz – </a:t>
            </a:r>
            <a:r>
              <a:rPr lang="de-DE" sz="1600" b="1" dirty="0" err="1">
                <a:latin typeface="Arial" panose="020B0604020202020204" pitchFamily="34" charset="0"/>
                <a:cs typeface="Arial" panose="020B0604020202020204" pitchFamily="34" charset="0"/>
              </a:rPr>
              <a:t>HmbGDG</a:t>
            </a:r>
            <a:r>
              <a:rPr lang="de-DE" sz="1600" b="1" dirty="0">
                <a:latin typeface="Arial" panose="020B0604020202020204" pitchFamily="34" charset="0"/>
                <a:cs typeface="Arial" panose="020B0604020202020204" pitchFamily="34" charset="0"/>
              </a:rPr>
              <a:t> (2001</a:t>
            </a:r>
            <a:r>
              <a:rPr lang="de-DE" sz="1600" b="1" dirty="0" smtClean="0">
                <a:latin typeface="Arial" panose="020B0604020202020204" pitchFamily="34" charset="0"/>
                <a:cs typeface="Arial" panose="020B0604020202020204" pitchFamily="34" charset="0"/>
              </a:rPr>
              <a:t>) </a:t>
            </a:r>
          </a:p>
          <a:p>
            <a:pPr algn="ctr"/>
            <a:r>
              <a:rPr lang="de-DE" sz="1600" b="1" dirty="0" smtClean="0">
                <a:latin typeface="Arial" panose="020B0604020202020204" pitchFamily="34" charset="0"/>
                <a:cs typeface="Arial" panose="020B0604020202020204" pitchFamily="34" charset="0"/>
              </a:rPr>
              <a:t>§ </a:t>
            </a:r>
            <a:r>
              <a:rPr lang="de-DE" sz="1600" b="1" dirty="0">
                <a:latin typeface="Arial" panose="020B0604020202020204" pitchFamily="34" charset="0"/>
                <a:cs typeface="Arial" panose="020B0604020202020204" pitchFamily="34" charset="0"/>
              </a:rPr>
              <a:t>4 Gesundheitsberichterstattung</a:t>
            </a:r>
          </a:p>
          <a:p>
            <a:endParaRPr lang="de-DE" sz="1600" b="1" dirty="0">
              <a:latin typeface="Arial" panose="020B0604020202020204" pitchFamily="34" charset="0"/>
              <a:cs typeface="Arial" panose="020B0604020202020204" pitchFamily="34" charset="0"/>
            </a:endParaRPr>
          </a:p>
          <a:p>
            <a:pPr marL="342900" indent="-342900">
              <a:buAutoNum type="arabicParenBoth"/>
            </a:pPr>
            <a:r>
              <a:rPr lang="de-DE" sz="1600" dirty="0" smtClean="0">
                <a:latin typeface="Arial" panose="020B0604020202020204" pitchFamily="34" charset="0"/>
                <a:cs typeface="Arial" panose="020B0604020202020204" pitchFamily="34" charset="0"/>
              </a:rPr>
              <a:t> Als </a:t>
            </a:r>
            <a:r>
              <a:rPr lang="de-DE" sz="1600" dirty="0">
                <a:latin typeface="Arial" panose="020B0604020202020204" pitchFamily="34" charset="0"/>
                <a:cs typeface="Arial" panose="020B0604020202020204" pitchFamily="34" charset="0"/>
              </a:rPr>
              <a:t>fachliche Grundlage für die Planung und Durchführung von Maßnahmen, welche </a:t>
            </a:r>
            <a:r>
              <a:rPr lang="de-DE" sz="1600" dirty="0" smtClean="0">
                <a:latin typeface="Arial" panose="020B0604020202020204" pitchFamily="34" charset="0"/>
                <a:cs typeface="Arial" panose="020B0604020202020204" pitchFamily="34" charset="0"/>
              </a:rPr>
              <a:t>die </a:t>
            </a:r>
            <a:r>
              <a:rPr lang="de-DE" sz="1600" dirty="0">
                <a:latin typeface="Arial" panose="020B0604020202020204" pitchFamily="34" charset="0"/>
                <a:cs typeface="Arial" panose="020B0604020202020204" pitchFamily="34" charset="0"/>
              </a:rPr>
              <a:t>Gesundheit fördern und Krankheiten verhüten sowie zur Behandlung und Rehabilitation beitragen, sammelt der Öffentliche Gesundheitsdienst Erkenntnisse und nicht personenbezogene Daten, bereitet sie auf und wertet sie aus. Er macht wesentliche Ergebnisse seiner Arbeit sowie wichtige Informationen zur Gesundheit in der Freien und Hansestadt Hamburg in geeigneter Form regelhaft der Allgemeinheit, den Behörden sowie den im Gesundheitswesen tätigen Einrichtungen und Personen zugänglich</a:t>
            </a:r>
            <a:r>
              <a:rPr lang="de-DE" sz="1600" dirty="0" smtClean="0">
                <a:latin typeface="Arial" panose="020B0604020202020204" pitchFamily="34" charset="0"/>
                <a:cs typeface="Arial" panose="020B0604020202020204" pitchFamily="34" charset="0"/>
              </a:rPr>
              <a:t>.</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(2) </a:t>
            </a:r>
            <a:r>
              <a:rPr lang="de-DE" sz="1400" dirty="0" smtClean="0">
                <a:latin typeface="Arial" panose="020B0604020202020204" pitchFamily="34" charset="0"/>
                <a:cs typeface="Arial" panose="020B0604020202020204" pitchFamily="34" charset="0"/>
              </a:rPr>
              <a:t>...</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(3) ... </a:t>
            </a:r>
            <a:endParaRPr lang="de-DE" sz="1400" dirty="0"/>
          </a:p>
        </p:txBody>
      </p:sp>
      <p:sp>
        <p:nvSpPr>
          <p:cNvPr id="5" name="Titel 1"/>
          <p:cNvSpPr txBox="1">
            <a:spLocks/>
          </p:cNvSpPr>
          <p:nvPr/>
        </p:nvSpPr>
        <p:spPr>
          <a:xfrm>
            <a:off x="395536" y="195690"/>
            <a:ext cx="8497639" cy="861774"/>
          </a:xfrm>
          <a:prstGeom prst="rect">
            <a:avLst/>
          </a:prstGeom>
        </p:spPr>
        <p:txBody>
          <a:bodyPr/>
          <a:lstStyle>
            <a:lvl1pPr algn="l" defTabSz="914400" rtl="0" eaLnBrk="1" latinLnBrk="0" hangingPunct="1">
              <a:spcBef>
                <a:spcPct val="0"/>
              </a:spcBef>
              <a:buNone/>
              <a:defRPr sz="2800" kern="1200" cap="all" baseline="0">
                <a:solidFill>
                  <a:schemeClr val="accent1"/>
                </a:solidFill>
                <a:latin typeface="+mj-lt"/>
                <a:ea typeface="+mj-ea"/>
                <a:cs typeface="+mj-cs"/>
              </a:defRPr>
            </a:lvl1pPr>
          </a:lstStyle>
          <a:p>
            <a:pPr>
              <a:spcAft>
                <a:spcPts val="600"/>
              </a:spcAft>
            </a:pPr>
            <a:r>
              <a:rPr lang="de-DE" sz="2400" b="1" dirty="0" smtClean="0">
                <a:solidFill>
                  <a:srgbClr val="003063"/>
                </a:solidFill>
                <a:latin typeface="HamburgSans" panose="020B0503040000020003" pitchFamily="34" charset="0"/>
                <a:ea typeface="SimSun" panose="02010600030101010101" pitchFamily="2" charset="-122"/>
              </a:rPr>
              <a:t>Gesetzliche Grundlage in Hamburg</a:t>
            </a:r>
            <a:endParaRPr lang="de-DE" sz="2400" dirty="0">
              <a:latin typeface="HamburgSans" panose="020B0503040000020003" pitchFamily="34" charset="0"/>
            </a:endParaRPr>
          </a:p>
        </p:txBody>
      </p:sp>
      <p:sp>
        <p:nvSpPr>
          <p:cNvPr id="13" name="Fußzeilenplatzhalter 4"/>
          <p:cNvSpPr>
            <a:spLocks noGrp="1"/>
          </p:cNvSpPr>
          <p:nvPr>
            <p:ph type="ftr" sz="quarter" idx="4294967295"/>
          </p:nvPr>
        </p:nvSpPr>
        <p:spPr>
          <a:xfrm>
            <a:off x="1259632" y="6279537"/>
            <a:ext cx="3312367" cy="245807"/>
          </a:xfrm>
          <a:prstGeom prst="rect">
            <a:avLst/>
          </a:prstGeom>
          <a:solidFill>
            <a:srgbClr val="CBCDD3"/>
          </a:solidFill>
        </p:spPr>
        <p:txBody>
          <a:bodyPr/>
          <a:lstStyle/>
          <a:p>
            <a:r>
              <a:rPr lang="de-DE" sz="1000" cap="all" dirty="0">
                <a:solidFill>
                  <a:schemeClr val="accent1"/>
                </a:solidFill>
                <a:latin typeface="HamburgSans" panose="020B0503040000020003" pitchFamily="34" charset="0"/>
              </a:rPr>
              <a:t>Hamburger </a:t>
            </a:r>
            <a:r>
              <a:rPr lang="de-DE" sz="1000" cap="all" dirty="0" smtClean="0">
                <a:solidFill>
                  <a:schemeClr val="accent1"/>
                </a:solidFill>
                <a:latin typeface="HamburgSans" panose="020B0503040000020003" pitchFamily="34" charset="0"/>
              </a:rPr>
              <a:t>Gesundheitsberichterstattung</a:t>
            </a:r>
            <a:endParaRPr lang="de-DE" sz="1000" cap="all" dirty="0">
              <a:solidFill>
                <a:schemeClr val="accent1"/>
              </a:solidFill>
              <a:latin typeface="HamburgSans" panose="020B0503040000020003" pitchFamily="34" charset="0"/>
            </a:endParaRPr>
          </a:p>
        </p:txBody>
      </p:sp>
      <p:sp>
        <p:nvSpPr>
          <p:cNvPr id="14" name="Foliennummernplatzhalter 13"/>
          <p:cNvSpPr>
            <a:spLocks noGrp="1"/>
          </p:cNvSpPr>
          <p:nvPr>
            <p:ph type="sldNum" sz="quarter" idx="12"/>
          </p:nvPr>
        </p:nvSpPr>
        <p:spPr/>
        <p:txBody>
          <a:bodyPr/>
          <a:lstStyle/>
          <a:p>
            <a:fld id="{83163608-961F-4550-B47A-EA0FDAFA9251}" type="slidenum">
              <a:rPr lang="de-DE" smtClean="0"/>
              <a:t>2</a:t>
            </a:fld>
            <a:endParaRPr lang="de-DE" dirty="0"/>
          </a:p>
        </p:txBody>
      </p:sp>
    </p:spTree>
    <p:extLst>
      <p:ext uri="{BB962C8B-B14F-4D97-AF65-F5344CB8AC3E}">
        <p14:creationId xmlns:p14="http://schemas.microsoft.com/office/powerpoint/2010/main" val="1812728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395536" y="195690"/>
            <a:ext cx="8497639" cy="861774"/>
          </a:xfrm>
          <a:prstGeom prst="rect">
            <a:avLst/>
          </a:prstGeom>
        </p:spPr>
        <p:txBody>
          <a:bodyPr/>
          <a:lstStyle>
            <a:lvl1pPr algn="l" defTabSz="914400" rtl="0" eaLnBrk="1" latinLnBrk="0" hangingPunct="1">
              <a:spcBef>
                <a:spcPct val="0"/>
              </a:spcBef>
              <a:buNone/>
              <a:defRPr sz="2800" kern="1200" cap="all" baseline="0">
                <a:solidFill>
                  <a:schemeClr val="accent1"/>
                </a:solidFill>
                <a:latin typeface="+mj-lt"/>
                <a:ea typeface="+mj-ea"/>
                <a:cs typeface="+mj-cs"/>
              </a:defRPr>
            </a:lvl1pPr>
          </a:lstStyle>
          <a:p>
            <a:pPr>
              <a:spcAft>
                <a:spcPts val="600"/>
              </a:spcAft>
            </a:pPr>
            <a:r>
              <a:rPr lang="de-DE" sz="2400" b="1" dirty="0" smtClean="0">
                <a:solidFill>
                  <a:srgbClr val="003063"/>
                </a:solidFill>
                <a:latin typeface="HamburgSans" panose="020B0503040000020003" pitchFamily="34" charset="0"/>
                <a:ea typeface="SimSun" panose="02010600030101010101" pitchFamily="2" charset="-122"/>
              </a:rPr>
              <a:t>GESUNDHEITSBERICHTERSTATTUNG IN HAMBURG</a:t>
            </a:r>
            <a:endParaRPr lang="de-DE" sz="2400" dirty="0">
              <a:latin typeface="HamburgSans" panose="020B0503040000020003"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3277148025"/>
              </p:ext>
            </p:extLst>
          </p:nvPr>
        </p:nvGraphicFramePr>
        <p:xfrm>
          <a:off x="395287" y="1484784"/>
          <a:ext cx="8497888" cy="2346960"/>
        </p:xfrm>
        <a:graphic>
          <a:graphicData uri="http://schemas.openxmlformats.org/drawingml/2006/table">
            <a:tbl>
              <a:tblPr firstRow="1" bandRow="1">
                <a:tableStyleId>{5C22544A-7EE6-4342-B048-85BDC9FD1C3A}</a:tableStyleId>
              </a:tblPr>
              <a:tblGrid>
                <a:gridCol w="8497888">
                  <a:extLst>
                    <a:ext uri="{9D8B030D-6E8A-4147-A177-3AD203B41FA5}">
                      <a16:colId xmlns:a16="http://schemas.microsoft.com/office/drawing/2014/main" val="20000"/>
                    </a:ext>
                  </a:extLst>
                </a:gridCol>
              </a:tblGrid>
              <a:tr h="2171345">
                <a:tc>
                  <a:txBody>
                    <a:bodyPr/>
                    <a:lstStyle/>
                    <a:p>
                      <a:pPr marL="0" marR="0" lvl="0" indent="0" algn="l" defTabSz="914400" rtl="0" eaLnBrk="1" fontAlgn="auto" latinLnBrk="0" hangingPunct="1">
                        <a:lnSpc>
                          <a:spcPct val="100000"/>
                        </a:lnSpc>
                        <a:spcBef>
                          <a:spcPts val="600"/>
                        </a:spcBef>
                        <a:spcAft>
                          <a:spcPts val="600"/>
                        </a:spcAft>
                        <a:buClr>
                          <a:schemeClr val="tx1"/>
                        </a:buClr>
                        <a:buSzTx/>
                        <a:buFont typeface="Wingdings" panose="05000000000000000000" pitchFamily="2" charset="2"/>
                        <a:buNone/>
                        <a:tabLst/>
                        <a:defRPr/>
                      </a:pPr>
                      <a:r>
                        <a:rPr lang="de-DE" sz="1800" b="1" kern="1200" dirty="0" smtClean="0">
                          <a:solidFill>
                            <a:srgbClr val="17375E"/>
                          </a:solidFill>
                          <a:latin typeface="Arial" pitchFamily="34" charset="0"/>
                          <a:ea typeface="+mn-ea"/>
                          <a:cs typeface="Arial" pitchFamily="34" charset="0"/>
                        </a:rPr>
                        <a:t>Allgemeine Kennzeichen</a:t>
                      </a:r>
                    </a:p>
                    <a:p>
                      <a:pPr marL="285750" marR="0" lvl="0" indent="-285750" algn="l" defTabSz="914400" rtl="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lang="de-DE" sz="1600" b="0" dirty="0" smtClean="0">
                          <a:solidFill>
                            <a:schemeClr val="tx1"/>
                          </a:solidFill>
                        </a:rPr>
                        <a:t>Gesundheitsrelevante Informationen</a:t>
                      </a:r>
                    </a:p>
                    <a:p>
                      <a:pPr marL="285750" marR="0" lvl="0" indent="-285750" algn="l" defTabSz="914400" rtl="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lang="de-DE" sz="1600" b="0" dirty="0" smtClean="0">
                          <a:solidFill>
                            <a:schemeClr val="tx1"/>
                          </a:solidFill>
                        </a:rPr>
                        <a:t>Empirische Grundlage</a:t>
                      </a:r>
                      <a:endParaRPr lang="de-DE" sz="1600" b="0" dirty="0" smtClean="0">
                        <a:solidFill>
                          <a:schemeClr val="tx1"/>
                        </a:solidFill>
                        <a:latin typeface="Arial" pitchFamily="34" charset="0"/>
                        <a:cs typeface="Arial" pitchFamily="34" charset="0"/>
                      </a:endParaRPr>
                    </a:p>
                    <a:p>
                      <a:pPr marL="285750" marR="0" lvl="0" indent="-285750" algn="l" defTabSz="914400" rtl="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lang="de-DE" sz="1600" b="0" dirty="0" smtClean="0">
                          <a:solidFill>
                            <a:schemeClr val="tx1"/>
                          </a:solidFill>
                        </a:rPr>
                        <a:t>Bevölkerungsbezug (Bundes-, Landes- und kommunale Ebene) </a:t>
                      </a:r>
                    </a:p>
                    <a:p>
                      <a:pPr marL="285750" marR="0" lvl="0" indent="-285750" algn="l" defTabSz="914400" rtl="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lang="de-DE" sz="1600" b="0" dirty="0" smtClean="0">
                          <a:solidFill>
                            <a:schemeClr val="tx1"/>
                          </a:solidFill>
                        </a:rPr>
                        <a:t>Allgemeinverständliche Beschreibung</a:t>
                      </a:r>
                    </a:p>
                    <a:p>
                      <a:pPr marL="285750" marR="0" lvl="0" indent="-285750" algn="l" defTabSz="914400" rtl="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lang="de-DE" sz="1600" b="0" dirty="0" smtClean="0">
                          <a:solidFill>
                            <a:schemeClr val="tx1"/>
                          </a:solidFill>
                          <a:latin typeface="Arial" pitchFamily="34" charset="0"/>
                          <a:cs typeface="Arial" pitchFamily="34" charset="0"/>
                        </a:rPr>
                        <a:t>Bewertung</a:t>
                      </a:r>
                    </a:p>
                  </a:txBody>
                  <a:tcPr>
                    <a:solidFill>
                      <a:srgbClr val="CBCDD3"/>
                    </a:solidFill>
                  </a:tcPr>
                </a:tc>
                <a:extLst>
                  <a:ext uri="{0D108BD9-81ED-4DB2-BD59-A6C34878D82A}">
                    <a16:rowId xmlns:a16="http://schemas.microsoft.com/office/drawing/2014/main" val="10000"/>
                  </a:ext>
                </a:extLst>
              </a:tr>
            </a:tbl>
          </a:graphicData>
        </a:graphic>
      </p:graphicFrame>
      <p:sp>
        <p:nvSpPr>
          <p:cNvPr id="7" name="Fußzeilenplatzhalter 4"/>
          <p:cNvSpPr>
            <a:spLocks noGrp="1"/>
          </p:cNvSpPr>
          <p:nvPr>
            <p:ph type="ftr" sz="quarter" idx="4294967295"/>
          </p:nvPr>
        </p:nvSpPr>
        <p:spPr>
          <a:xfrm>
            <a:off x="1259632" y="6279537"/>
            <a:ext cx="3312367" cy="245807"/>
          </a:xfrm>
          <a:prstGeom prst="rect">
            <a:avLst/>
          </a:prstGeom>
          <a:solidFill>
            <a:srgbClr val="CBCDD3"/>
          </a:solidFill>
        </p:spPr>
        <p:txBody>
          <a:bodyPr/>
          <a:lstStyle/>
          <a:p>
            <a:r>
              <a:rPr lang="de-DE" sz="1000" cap="all" dirty="0">
                <a:solidFill>
                  <a:schemeClr val="accent1"/>
                </a:solidFill>
                <a:latin typeface="HamburgSans" panose="020B0503040000020003" pitchFamily="34" charset="0"/>
              </a:rPr>
              <a:t>Hamburger </a:t>
            </a:r>
            <a:r>
              <a:rPr lang="de-DE" sz="1000" cap="all" dirty="0" smtClean="0">
                <a:solidFill>
                  <a:schemeClr val="accent1"/>
                </a:solidFill>
                <a:latin typeface="HamburgSans" panose="020B0503040000020003" pitchFamily="34" charset="0"/>
              </a:rPr>
              <a:t>Gesundheitsberichterstattung</a:t>
            </a:r>
            <a:endParaRPr lang="de-DE" sz="1000" cap="all" dirty="0">
              <a:solidFill>
                <a:schemeClr val="accent1"/>
              </a:solidFill>
              <a:latin typeface="HamburgSans" panose="020B0503040000020003" pitchFamily="34" charset="0"/>
            </a:endParaRPr>
          </a:p>
        </p:txBody>
      </p:sp>
      <p:sp>
        <p:nvSpPr>
          <p:cNvPr id="3" name="Foliennummernplatzhalter 2"/>
          <p:cNvSpPr>
            <a:spLocks noGrp="1"/>
          </p:cNvSpPr>
          <p:nvPr>
            <p:ph type="sldNum" sz="quarter" idx="12"/>
          </p:nvPr>
        </p:nvSpPr>
        <p:spPr/>
        <p:txBody>
          <a:bodyPr/>
          <a:lstStyle/>
          <a:p>
            <a:fld id="{83163608-961F-4550-B47A-EA0FDAFA9251}" type="slidenum">
              <a:rPr lang="de-DE" smtClean="0"/>
              <a:t>3</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1829945977"/>
              </p:ext>
            </p:extLst>
          </p:nvPr>
        </p:nvGraphicFramePr>
        <p:xfrm>
          <a:off x="395288" y="4365104"/>
          <a:ext cx="8497888" cy="1402080"/>
        </p:xfrm>
        <a:graphic>
          <a:graphicData uri="http://schemas.openxmlformats.org/drawingml/2006/table">
            <a:tbl>
              <a:tblPr firstRow="1" bandRow="1">
                <a:tableStyleId>{5C22544A-7EE6-4342-B048-85BDC9FD1C3A}</a:tableStyleId>
              </a:tblPr>
              <a:tblGrid>
                <a:gridCol w="8497888">
                  <a:extLst>
                    <a:ext uri="{9D8B030D-6E8A-4147-A177-3AD203B41FA5}">
                      <a16:colId xmlns:a16="http://schemas.microsoft.com/office/drawing/2014/main" val="20000"/>
                    </a:ext>
                  </a:extLst>
                </a:gridCol>
              </a:tblGrid>
              <a:tr h="1158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kern="1200" dirty="0" smtClean="0">
                          <a:solidFill>
                            <a:srgbClr val="17375E"/>
                          </a:solidFill>
                          <a:latin typeface="Arial" pitchFamily="34" charset="0"/>
                          <a:ea typeface="+mn-ea"/>
                          <a:cs typeface="Arial" pitchFamily="34" charset="0"/>
                        </a:rPr>
                        <a:t>Spezifische Kennzeichen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b="1" dirty="0" smtClean="0">
                        <a:solidFill>
                          <a:schemeClr val="tx1"/>
                        </a:solidFill>
                        <a:latin typeface="Arial" pitchFamily="34" charset="0"/>
                        <a:cs typeface="Arial" pitchFamily="34" charset="0"/>
                      </a:endParaRPr>
                    </a:p>
                    <a:p>
                      <a:pPr>
                        <a:spcBef>
                          <a:spcPts val="800"/>
                        </a:spcBef>
                        <a:spcAft>
                          <a:spcPts val="800"/>
                        </a:spcAft>
                      </a:pPr>
                      <a:r>
                        <a:rPr lang="de-DE" sz="1600" b="1" dirty="0" smtClean="0">
                          <a:solidFill>
                            <a:schemeClr val="tx1"/>
                          </a:solidFill>
                          <a:latin typeface="Arial" pitchFamily="34" charset="0"/>
                          <a:cs typeface="Arial" pitchFamily="34" charset="0"/>
                          <a:sym typeface="Wingdings" panose="05000000000000000000" pitchFamily="2" charset="2"/>
                        </a:rPr>
                        <a:t> </a:t>
                      </a:r>
                      <a:r>
                        <a:rPr lang="de-DE" sz="1600" b="1" dirty="0" smtClean="0">
                          <a:solidFill>
                            <a:schemeClr val="tx1"/>
                          </a:solidFill>
                          <a:latin typeface="Arial" pitchFamily="34" charset="0"/>
                          <a:cs typeface="Arial" pitchFamily="34" charset="0"/>
                        </a:rPr>
                        <a:t>Lebensphasenbezug mit Schwerpunkt auf Kinder- und Familiengesundheit </a:t>
                      </a:r>
                    </a:p>
                    <a:p>
                      <a:pPr marL="0" marR="0" lvl="0" indent="0" algn="l" defTabSz="914400" rtl="0" eaLnBrk="1" fontAlgn="auto" latinLnBrk="0" hangingPunct="1">
                        <a:lnSpc>
                          <a:spcPct val="100000"/>
                        </a:lnSpc>
                        <a:spcBef>
                          <a:spcPts val="800"/>
                        </a:spcBef>
                        <a:spcAft>
                          <a:spcPts val="800"/>
                        </a:spcAft>
                        <a:buClrTx/>
                        <a:buSzTx/>
                        <a:buFontTx/>
                        <a:buNone/>
                        <a:tabLst/>
                        <a:defRPr/>
                      </a:pPr>
                      <a:r>
                        <a:rPr lang="de-DE" sz="1600" b="1" dirty="0" smtClean="0">
                          <a:solidFill>
                            <a:schemeClr val="tx1"/>
                          </a:solidFill>
                          <a:latin typeface="Arial" pitchFamily="34" charset="0"/>
                          <a:cs typeface="Arial" pitchFamily="34" charset="0"/>
                          <a:sym typeface="Wingdings" panose="05000000000000000000" pitchFamily="2" charset="2"/>
                        </a:rPr>
                        <a:t> </a:t>
                      </a:r>
                      <a:r>
                        <a:rPr lang="de-DE" sz="1600" b="1" dirty="0" smtClean="0">
                          <a:solidFill>
                            <a:schemeClr val="tx1"/>
                          </a:solidFill>
                          <a:latin typeface="Arial" pitchFamily="34" charset="0"/>
                          <a:cs typeface="Arial" pitchFamily="34" charset="0"/>
                        </a:rPr>
                        <a:t>Handlungsorientierung mit Schwerpunkt Gesundheitsförderung und Prävention</a:t>
                      </a:r>
                      <a:endParaRPr lang="de-DE" sz="1600" dirty="0" smtClean="0">
                        <a:solidFill>
                          <a:schemeClr val="tx1"/>
                        </a:solidFill>
                        <a:latin typeface="Arial" pitchFamily="34" charset="0"/>
                        <a:cs typeface="Arial" pitchFamily="34" charset="0"/>
                      </a:endParaRPr>
                    </a:p>
                  </a:txBody>
                  <a:tcPr>
                    <a:lnL w="12700" cap="flat" cmpd="sng" algn="ctr">
                      <a:solidFill>
                        <a:srgbClr val="CBCDD3"/>
                      </a:solidFill>
                      <a:prstDash val="solid"/>
                      <a:round/>
                      <a:headEnd type="none" w="med" len="med"/>
                      <a:tailEnd type="none" w="med" len="med"/>
                    </a:lnL>
                    <a:lnR w="12700" cap="flat" cmpd="sng" algn="ctr">
                      <a:solidFill>
                        <a:srgbClr val="CBCDD3"/>
                      </a:solidFill>
                      <a:prstDash val="solid"/>
                      <a:round/>
                      <a:headEnd type="none" w="med" len="med"/>
                      <a:tailEnd type="none" w="med" len="med"/>
                    </a:lnR>
                    <a:lnT w="12700" cap="flat" cmpd="sng" algn="ctr">
                      <a:solidFill>
                        <a:srgbClr val="CBCDD3"/>
                      </a:solidFill>
                      <a:prstDash val="solid"/>
                      <a:round/>
                      <a:headEnd type="none" w="med" len="med"/>
                      <a:tailEnd type="none" w="med" len="med"/>
                    </a:lnT>
                    <a:lnB w="12700" cap="flat" cmpd="sng" algn="ctr">
                      <a:solidFill>
                        <a:srgbClr val="CBCDD3"/>
                      </a:solidFill>
                      <a:prstDash val="solid"/>
                      <a:round/>
                      <a:headEnd type="none" w="med" len="med"/>
                      <a:tailEnd type="none" w="med" len="med"/>
                    </a:lnB>
                    <a:solidFill>
                      <a:srgbClr val="CBCDD3"/>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4610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95690"/>
            <a:ext cx="8497639" cy="861774"/>
          </a:xfrm>
        </p:spPr>
        <p:txBody>
          <a:bodyPr/>
          <a:lstStyle/>
          <a:p>
            <a:pPr>
              <a:spcAft>
                <a:spcPts val="600"/>
              </a:spcAft>
            </a:pPr>
            <a:r>
              <a:rPr lang="de-DE" sz="2400" b="1" dirty="0" smtClean="0">
                <a:solidFill>
                  <a:srgbClr val="003063"/>
                </a:solidFill>
                <a:latin typeface="HamburgSans" panose="020B0503040000020003" pitchFamily="34" charset="0"/>
                <a:ea typeface="SimSun" panose="02010600030101010101" pitchFamily="2" charset="-122"/>
              </a:rPr>
              <a:t>GBE Berichte mit Schwerpunkt auf kinder- und Familiengesundheit</a:t>
            </a:r>
            <a:endParaRPr lang="de-DE" sz="2400" dirty="0">
              <a:latin typeface="HamburgSans" panose="020B0503040000020003" pitchFamily="34" charset="0"/>
            </a:endParaRPr>
          </a:p>
        </p:txBody>
      </p:sp>
      <p:sp>
        <p:nvSpPr>
          <p:cNvPr id="4" name="Textplatzhalter 3"/>
          <p:cNvSpPr>
            <a:spLocks noGrp="1"/>
          </p:cNvSpPr>
          <p:nvPr>
            <p:ph type="body" sz="quarter" idx="13"/>
          </p:nvPr>
        </p:nvSpPr>
        <p:spPr>
          <a:xfrm>
            <a:off x="395289" y="1484784"/>
            <a:ext cx="8497886" cy="4536504"/>
          </a:xfrm>
        </p:spPr>
        <p:txBody>
          <a:bodyPr/>
          <a:lstStyle/>
          <a:p>
            <a:endParaRPr lang="de-DE" sz="2400" dirty="0" smtClean="0">
              <a:latin typeface="HamburgSans" panose="020B0503040000020003" pitchFamily="34" charset="0"/>
            </a:endParaRPr>
          </a:p>
          <a:p>
            <a:endParaRPr lang="de-DE" sz="2400" dirty="0">
              <a:latin typeface="HamburgSans" panose="020B0503040000020003" pitchFamily="34" charset="0"/>
            </a:endParaRPr>
          </a:p>
        </p:txBody>
      </p:sp>
      <p:pic>
        <p:nvPicPr>
          <p:cNvPr id="7" name="Grafik 6" descr="C:\Users\MoelleNil\AppData\Local\Microsoft\Windows\INetCache\Content.Word\Bild_GBE_Berichte.jpg"/>
          <p:cNvPicPr/>
          <p:nvPr/>
        </p:nvPicPr>
        <p:blipFill rotWithShape="1">
          <a:blip r:embed="rId3" cstate="screen">
            <a:extLst>
              <a:ext uri="{28A0092B-C50C-407E-A947-70E740481C1C}">
                <a14:useLocalDpi xmlns:a14="http://schemas.microsoft.com/office/drawing/2010/main"/>
              </a:ext>
            </a:extLst>
          </a:blip>
          <a:srcRect/>
          <a:stretch/>
        </p:blipFill>
        <p:spPr bwMode="auto">
          <a:xfrm>
            <a:off x="2987824" y="1456839"/>
            <a:ext cx="1440000" cy="2160000"/>
          </a:xfrm>
          <a:prstGeom prst="rect">
            <a:avLst/>
          </a:prstGeom>
          <a:noFill/>
          <a:ln>
            <a:noFill/>
          </a:ln>
          <a:effectLst/>
        </p:spPr>
      </p:pic>
      <p:pic>
        <p:nvPicPr>
          <p:cNvPr id="5" name="Grafik 4"/>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020272" y="3933056"/>
            <a:ext cx="1440000" cy="2160000"/>
          </a:xfrm>
          <a:prstGeom prst="rect">
            <a:avLst/>
          </a:prstGeom>
        </p:spPr>
      </p:pic>
      <p:pic>
        <p:nvPicPr>
          <p:cNvPr id="14" name="Grafik 13"/>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912295" y="1456839"/>
            <a:ext cx="1440000" cy="2160000"/>
          </a:xfrm>
          <a:prstGeom prst="rect">
            <a:avLst/>
          </a:prstGeom>
        </p:spPr>
      </p:pic>
      <p:pic>
        <p:nvPicPr>
          <p:cNvPr id="15" name="Grafik 14"/>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5004048" y="1456839"/>
            <a:ext cx="1440000" cy="2160000"/>
          </a:xfrm>
          <a:prstGeom prst="rect">
            <a:avLst/>
          </a:prstGeom>
        </p:spPr>
      </p:pic>
      <p:sp>
        <p:nvSpPr>
          <p:cNvPr id="18" name="Fußzeilenplatzhalter 4"/>
          <p:cNvSpPr>
            <a:spLocks noGrp="1"/>
          </p:cNvSpPr>
          <p:nvPr>
            <p:ph type="ftr" sz="quarter" idx="4294967295"/>
          </p:nvPr>
        </p:nvSpPr>
        <p:spPr>
          <a:xfrm>
            <a:off x="1259632" y="6279537"/>
            <a:ext cx="3312367" cy="245807"/>
          </a:xfrm>
          <a:prstGeom prst="rect">
            <a:avLst/>
          </a:prstGeom>
          <a:solidFill>
            <a:srgbClr val="CBCDD3"/>
          </a:solidFill>
        </p:spPr>
        <p:txBody>
          <a:bodyPr/>
          <a:lstStyle/>
          <a:p>
            <a:r>
              <a:rPr lang="de-DE" sz="1000" cap="all" dirty="0">
                <a:solidFill>
                  <a:schemeClr val="accent1"/>
                </a:solidFill>
                <a:latin typeface="HamburgSans" panose="020B0503040000020003" pitchFamily="34" charset="0"/>
              </a:rPr>
              <a:t>Hamburger </a:t>
            </a:r>
            <a:r>
              <a:rPr lang="de-DE" sz="1000" cap="all" dirty="0" smtClean="0">
                <a:solidFill>
                  <a:schemeClr val="accent1"/>
                </a:solidFill>
                <a:latin typeface="HamburgSans" panose="020B0503040000020003" pitchFamily="34" charset="0"/>
              </a:rPr>
              <a:t>Gesundheitsberichterstattung</a:t>
            </a:r>
            <a:endParaRPr lang="de-DE" sz="1000" cap="all" dirty="0">
              <a:solidFill>
                <a:schemeClr val="accent1"/>
              </a:solidFill>
              <a:latin typeface="HamburgSans" panose="020B0503040000020003" pitchFamily="34" charset="0"/>
            </a:endParaRPr>
          </a:p>
        </p:txBody>
      </p:sp>
      <p:sp>
        <p:nvSpPr>
          <p:cNvPr id="13" name="Foliennummernplatzhalter 12"/>
          <p:cNvSpPr>
            <a:spLocks noGrp="1"/>
          </p:cNvSpPr>
          <p:nvPr>
            <p:ph type="sldNum" sz="quarter" idx="12"/>
          </p:nvPr>
        </p:nvSpPr>
        <p:spPr>
          <a:xfrm>
            <a:off x="1379998" y="6591777"/>
            <a:ext cx="671722" cy="123111"/>
          </a:xfrm>
        </p:spPr>
        <p:txBody>
          <a:bodyPr/>
          <a:lstStyle/>
          <a:p>
            <a:r>
              <a:rPr lang="de-DE" dirty="0"/>
              <a:t>4</a:t>
            </a:r>
            <a:endParaRPr lang="de-DE" noProof="0" dirty="0" smtClean="0"/>
          </a:p>
        </p:txBody>
      </p:sp>
      <p:pic>
        <p:nvPicPr>
          <p:cNvPr id="21" name="Grafik 20"/>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5003888" y="3933296"/>
            <a:ext cx="1440000" cy="2160000"/>
          </a:xfrm>
          <a:prstGeom prst="rect">
            <a:avLst/>
          </a:prstGeom>
        </p:spPr>
      </p:pic>
      <p:pic>
        <p:nvPicPr>
          <p:cNvPr id="9" name="Grafik 8"/>
          <p:cNvPicPr>
            <a:picLocks/>
          </p:cNvPicPr>
          <p:nvPr/>
        </p:nvPicPr>
        <p:blipFill rotWithShape="1">
          <a:blip r:embed="rId8" cstate="screen">
            <a:extLst>
              <a:ext uri="{28A0092B-C50C-407E-A947-70E740481C1C}">
                <a14:useLocalDpi xmlns:a14="http://schemas.microsoft.com/office/drawing/2010/main"/>
              </a:ext>
            </a:extLst>
          </a:blip>
          <a:srcRect/>
          <a:stretch/>
        </p:blipFill>
        <p:spPr>
          <a:xfrm>
            <a:off x="7020272" y="1456839"/>
            <a:ext cx="1440000" cy="2160000"/>
          </a:xfrm>
          <a:prstGeom prst="rect">
            <a:avLst/>
          </a:prstGeom>
        </p:spPr>
      </p:pic>
      <p:pic>
        <p:nvPicPr>
          <p:cNvPr id="16" name="Grafik 1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987984" y="3933056"/>
            <a:ext cx="1440000" cy="2160000"/>
          </a:xfrm>
          <a:prstGeom prst="rect">
            <a:avLst/>
          </a:prstGeom>
        </p:spPr>
      </p:pic>
      <p:pic>
        <p:nvPicPr>
          <p:cNvPr id="19" name="Grafik 18"/>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12295" y="3933296"/>
            <a:ext cx="1440000" cy="2160000"/>
          </a:xfrm>
          <a:prstGeom prst="rect">
            <a:avLst/>
          </a:prstGeom>
        </p:spPr>
      </p:pic>
      <p:grpSp>
        <p:nvGrpSpPr>
          <p:cNvPr id="6" name="Gruppieren 5"/>
          <p:cNvGrpSpPr/>
          <p:nvPr/>
        </p:nvGrpSpPr>
        <p:grpSpPr>
          <a:xfrm>
            <a:off x="251520" y="1057463"/>
            <a:ext cx="6264695" cy="5035361"/>
            <a:chOff x="251520" y="1057463"/>
            <a:chExt cx="6264695" cy="5035361"/>
          </a:xfrm>
        </p:grpSpPr>
        <p:sp>
          <p:nvSpPr>
            <p:cNvPr id="10" name="Rechteckige Legende 9"/>
            <p:cNvSpPr/>
            <p:nvPr/>
          </p:nvSpPr>
          <p:spPr>
            <a:xfrm>
              <a:off x="251520" y="1057463"/>
              <a:ext cx="6264695" cy="5035361"/>
            </a:xfrm>
            <a:prstGeom prst="wedgeRectCallout">
              <a:avLst>
                <a:gd name="adj1" fmla="val 57434"/>
                <a:gd name="adj2" fmla="val -3461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spcBef>
                  <a:spcPts val="600"/>
                </a:spcBef>
                <a:buClr>
                  <a:schemeClr val="bg1"/>
                </a:buClr>
                <a:buSzPct val="150000"/>
              </a:pPr>
              <a:endParaRPr lang="de-DE" sz="1600" dirty="0" smtClean="0"/>
            </a:p>
          </p:txBody>
        </p:sp>
        <p:pic>
          <p:nvPicPr>
            <p:cNvPr id="3" name="Grafik 2"/>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03547" y="1198015"/>
              <a:ext cx="5760640" cy="4750001"/>
            </a:xfrm>
            <a:prstGeom prst="rect">
              <a:avLst/>
            </a:prstGeom>
          </p:spPr>
        </p:pic>
      </p:grpSp>
    </p:spTree>
    <p:extLst>
      <p:ext uri="{BB962C8B-B14F-4D97-AF65-F5344CB8AC3E}">
        <p14:creationId xmlns:p14="http://schemas.microsoft.com/office/powerpoint/2010/main" val="9653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95690"/>
            <a:ext cx="8497639" cy="861774"/>
          </a:xfrm>
        </p:spPr>
        <p:txBody>
          <a:bodyPr/>
          <a:lstStyle/>
          <a:p>
            <a:pPr>
              <a:spcAft>
                <a:spcPts val="600"/>
              </a:spcAft>
            </a:pPr>
            <a:r>
              <a:rPr lang="de-DE" sz="2400" b="1" dirty="0" smtClean="0">
                <a:solidFill>
                  <a:srgbClr val="003063"/>
                </a:solidFill>
                <a:latin typeface="HamburgSans" panose="020B0503040000020003" pitchFamily="34" charset="0"/>
                <a:ea typeface="SimSun" panose="02010600030101010101" pitchFamily="2" charset="-122"/>
              </a:rPr>
              <a:t>GBE Berichte mit Schwerpunkt auf kinder- und Familiengesundheit</a:t>
            </a:r>
            <a:endParaRPr lang="de-DE" sz="2400" dirty="0">
              <a:latin typeface="HamburgSans" panose="020B0503040000020003" pitchFamily="34" charset="0"/>
            </a:endParaRPr>
          </a:p>
        </p:txBody>
      </p:sp>
      <p:sp>
        <p:nvSpPr>
          <p:cNvPr id="4" name="Textplatzhalter 3"/>
          <p:cNvSpPr>
            <a:spLocks noGrp="1"/>
          </p:cNvSpPr>
          <p:nvPr>
            <p:ph type="body" sz="quarter" idx="13"/>
          </p:nvPr>
        </p:nvSpPr>
        <p:spPr>
          <a:xfrm>
            <a:off x="395289" y="1484784"/>
            <a:ext cx="8497886" cy="4536504"/>
          </a:xfrm>
        </p:spPr>
        <p:txBody>
          <a:bodyPr/>
          <a:lstStyle/>
          <a:p>
            <a:endParaRPr lang="de-DE" sz="2400" dirty="0" smtClean="0">
              <a:latin typeface="HamburgSans" panose="020B0503040000020003" pitchFamily="34" charset="0"/>
            </a:endParaRPr>
          </a:p>
          <a:p>
            <a:endParaRPr lang="de-DE" sz="2400" dirty="0">
              <a:latin typeface="HamburgSans" panose="020B0503040000020003" pitchFamily="34" charset="0"/>
            </a:endParaRPr>
          </a:p>
        </p:txBody>
      </p:sp>
      <p:pic>
        <p:nvPicPr>
          <p:cNvPr id="7" name="Grafik 6" descr="C:\Users\MoelleNil\AppData\Local\Microsoft\Windows\INetCache\Content.Word\Bild_GBE_Berichte.jpg"/>
          <p:cNvPicPr/>
          <p:nvPr/>
        </p:nvPicPr>
        <p:blipFill rotWithShape="1">
          <a:blip r:embed="rId3" cstate="screen">
            <a:extLst>
              <a:ext uri="{28A0092B-C50C-407E-A947-70E740481C1C}">
                <a14:useLocalDpi xmlns:a14="http://schemas.microsoft.com/office/drawing/2010/main"/>
              </a:ext>
            </a:extLst>
          </a:blip>
          <a:srcRect/>
          <a:stretch/>
        </p:blipFill>
        <p:spPr bwMode="auto">
          <a:xfrm>
            <a:off x="2987824" y="1456839"/>
            <a:ext cx="1440000" cy="2160000"/>
          </a:xfrm>
          <a:prstGeom prst="rect">
            <a:avLst/>
          </a:prstGeom>
          <a:noFill/>
          <a:ln>
            <a:noFill/>
          </a:ln>
          <a:effectLst/>
        </p:spPr>
      </p:pic>
      <p:pic>
        <p:nvPicPr>
          <p:cNvPr id="8" name="Grafik 7" descr="C:\Users\MoelleNil\AppData\Local\Microsoft\Windows\INetCache\Content.Word\Bild_GBE_Berichte.jpg"/>
          <p:cNvPicPr/>
          <p:nvPr/>
        </p:nvPicPr>
        <p:blipFill rotWithShape="1">
          <a:blip r:embed="rId4" cstate="screen">
            <a:extLst>
              <a:ext uri="{28A0092B-C50C-407E-A947-70E740481C1C}">
                <a14:useLocalDpi xmlns:a14="http://schemas.microsoft.com/office/drawing/2010/main"/>
              </a:ext>
            </a:extLst>
          </a:blip>
          <a:srcRect/>
          <a:stretch/>
        </p:blipFill>
        <p:spPr bwMode="auto">
          <a:xfrm>
            <a:off x="912295" y="3933296"/>
            <a:ext cx="1440000" cy="2160000"/>
          </a:xfrm>
          <a:prstGeom prst="rect">
            <a:avLst/>
          </a:prstGeom>
          <a:noFill/>
          <a:ln>
            <a:noFill/>
          </a:ln>
        </p:spPr>
      </p:pic>
      <p:pic>
        <p:nvPicPr>
          <p:cNvPr id="12" name="Grafik 11" descr="C:\Users\MoelleNil\AppData\Local\Microsoft\Windows\INetCache\Content.Word\Bild_GBE_Berichte.jpg"/>
          <p:cNvPicPr/>
          <p:nvPr/>
        </p:nvPicPr>
        <p:blipFill rotWithShape="1">
          <a:blip r:embed="rId5" cstate="screen">
            <a:extLst>
              <a:ext uri="{28A0092B-C50C-407E-A947-70E740481C1C}">
                <a14:useLocalDpi xmlns:a14="http://schemas.microsoft.com/office/drawing/2010/main"/>
              </a:ext>
            </a:extLst>
          </a:blip>
          <a:srcRect/>
          <a:stretch/>
        </p:blipFill>
        <p:spPr bwMode="auto">
          <a:xfrm>
            <a:off x="2987824" y="3933296"/>
            <a:ext cx="1440000" cy="2160000"/>
          </a:xfrm>
          <a:prstGeom prst="rect">
            <a:avLst/>
          </a:prstGeom>
          <a:noFill/>
          <a:ln>
            <a:noFill/>
          </a:ln>
        </p:spPr>
      </p:pic>
      <p:pic>
        <p:nvPicPr>
          <p:cNvPr id="5" name="Grafik 4"/>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7020272" y="3933056"/>
            <a:ext cx="1440000" cy="2160000"/>
          </a:xfrm>
          <a:prstGeom prst="rect">
            <a:avLst/>
          </a:prstGeom>
        </p:spPr>
      </p:pic>
      <p:pic>
        <p:nvPicPr>
          <p:cNvPr id="14" name="Grafik 13"/>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912295" y="1456839"/>
            <a:ext cx="1440000" cy="2160000"/>
          </a:xfrm>
          <a:prstGeom prst="rect">
            <a:avLst/>
          </a:prstGeom>
        </p:spPr>
      </p:pic>
      <p:pic>
        <p:nvPicPr>
          <p:cNvPr id="15" name="Grafik 14"/>
          <p:cNvPicPr>
            <a:picLocks/>
          </p:cNvPicPr>
          <p:nvPr/>
        </p:nvPicPr>
        <p:blipFill rotWithShape="1">
          <a:blip r:embed="rId8" cstate="screen">
            <a:extLst>
              <a:ext uri="{28A0092B-C50C-407E-A947-70E740481C1C}">
                <a14:useLocalDpi xmlns:a14="http://schemas.microsoft.com/office/drawing/2010/main"/>
              </a:ext>
            </a:extLst>
          </a:blip>
          <a:srcRect/>
          <a:stretch/>
        </p:blipFill>
        <p:spPr>
          <a:xfrm>
            <a:off x="5004048" y="1456839"/>
            <a:ext cx="1440000" cy="2160000"/>
          </a:xfrm>
          <a:prstGeom prst="rect">
            <a:avLst/>
          </a:prstGeom>
        </p:spPr>
      </p:pic>
      <p:sp>
        <p:nvSpPr>
          <p:cNvPr id="18" name="Fußzeilenplatzhalter 4"/>
          <p:cNvSpPr>
            <a:spLocks noGrp="1"/>
          </p:cNvSpPr>
          <p:nvPr>
            <p:ph type="ftr" sz="quarter" idx="4294967295"/>
          </p:nvPr>
        </p:nvSpPr>
        <p:spPr>
          <a:xfrm>
            <a:off x="1259632" y="6279537"/>
            <a:ext cx="3312367" cy="245807"/>
          </a:xfrm>
          <a:prstGeom prst="rect">
            <a:avLst/>
          </a:prstGeom>
          <a:solidFill>
            <a:srgbClr val="CBCDD3"/>
          </a:solidFill>
        </p:spPr>
        <p:txBody>
          <a:bodyPr/>
          <a:lstStyle/>
          <a:p>
            <a:r>
              <a:rPr lang="de-DE" sz="1000" cap="all" dirty="0">
                <a:solidFill>
                  <a:schemeClr val="accent1"/>
                </a:solidFill>
                <a:latin typeface="HamburgSans" panose="020B0503040000020003" pitchFamily="34" charset="0"/>
              </a:rPr>
              <a:t>Hamburger </a:t>
            </a:r>
            <a:r>
              <a:rPr lang="de-DE" sz="1000" cap="all" dirty="0" smtClean="0">
                <a:solidFill>
                  <a:schemeClr val="accent1"/>
                </a:solidFill>
                <a:latin typeface="HamburgSans" panose="020B0503040000020003" pitchFamily="34" charset="0"/>
              </a:rPr>
              <a:t>Gesundheitsberichterstattung</a:t>
            </a:r>
            <a:endParaRPr lang="de-DE" sz="1000" cap="all" dirty="0">
              <a:solidFill>
                <a:schemeClr val="accent1"/>
              </a:solidFill>
              <a:latin typeface="HamburgSans" panose="020B0503040000020003" pitchFamily="34" charset="0"/>
            </a:endParaRPr>
          </a:p>
        </p:txBody>
      </p:sp>
      <p:pic>
        <p:nvPicPr>
          <p:cNvPr id="21" name="Grafik 20"/>
          <p:cNvPicPr>
            <a:picLocks/>
          </p:cNvPicPr>
          <p:nvPr/>
        </p:nvPicPr>
        <p:blipFill rotWithShape="1">
          <a:blip r:embed="rId9" cstate="screen">
            <a:extLst>
              <a:ext uri="{28A0092B-C50C-407E-A947-70E740481C1C}">
                <a14:useLocalDpi xmlns:a14="http://schemas.microsoft.com/office/drawing/2010/main"/>
              </a:ext>
            </a:extLst>
          </a:blip>
          <a:srcRect/>
          <a:stretch/>
        </p:blipFill>
        <p:spPr>
          <a:xfrm>
            <a:off x="5003888" y="3933296"/>
            <a:ext cx="1440000" cy="2160000"/>
          </a:xfrm>
          <a:prstGeom prst="rect">
            <a:avLst/>
          </a:prstGeom>
        </p:spPr>
      </p:pic>
      <p:sp>
        <p:nvSpPr>
          <p:cNvPr id="13" name="Foliennummernplatzhalter 12"/>
          <p:cNvSpPr>
            <a:spLocks noGrp="1"/>
          </p:cNvSpPr>
          <p:nvPr>
            <p:ph type="sldNum" sz="quarter" idx="12"/>
          </p:nvPr>
        </p:nvSpPr>
        <p:spPr>
          <a:xfrm>
            <a:off x="1379998" y="6591777"/>
            <a:ext cx="671722" cy="123111"/>
          </a:xfrm>
        </p:spPr>
        <p:txBody>
          <a:bodyPr/>
          <a:lstStyle/>
          <a:p>
            <a:r>
              <a:rPr lang="de-DE" noProof="0" dirty="0" smtClean="0"/>
              <a:t>5</a:t>
            </a:r>
          </a:p>
        </p:txBody>
      </p:sp>
      <p:grpSp>
        <p:nvGrpSpPr>
          <p:cNvPr id="16" name="Gruppieren 15"/>
          <p:cNvGrpSpPr/>
          <p:nvPr/>
        </p:nvGrpSpPr>
        <p:grpSpPr>
          <a:xfrm>
            <a:off x="912294" y="1243706"/>
            <a:ext cx="5603921" cy="4849120"/>
            <a:chOff x="912294" y="1243706"/>
            <a:chExt cx="5603921" cy="4849120"/>
          </a:xfrm>
        </p:grpSpPr>
        <p:sp>
          <p:nvSpPr>
            <p:cNvPr id="10" name="Rechteckige Legende 9"/>
            <p:cNvSpPr/>
            <p:nvPr/>
          </p:nvSpPr>
          <p:spPr>
            <a:xfrm>
              <a:off x="912294" y="1243706"/>
              <a:ext cx="5603921" cy="4849120"/>
            </a:xfrm>
            <a:prstGeom prst="wedgeRectCallout">
              <a:avLst>
                <a:gd name="adj1" fmla="val 57997"/>
                <a:gd name="adj2" fmla="val 3542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spcBef>
                  <a:spcPts val="600"/>
                </a:spcBef>
                <a:buClr>
                  <a:schemeClr val="bg1"/>
                </a:buClr>
                <a:buSzPct val="150000"/>
              </a:pPr>
              <a:endParaRPr lang="de-DE" sz="1600" dirty="0" smtClean="0"/>
            </a:p>
          </p:txBody>
        </p:sp>
        <p:pic>
          <p:nvPicPr>
            <p:cNvPr id="6" name="Grafik 5"/>
            <p:cNvPicPr>
              <a:picLocks noChangeAspect="1"/>
            </p:cNvPicPr>
            <p:nvPr/>
          </p:nvPicPr>
          <p:blipFill>
            <a:blip r:embed="rId10"/>
            <a:stretch>
              <a:fillRect/>
            </a:stretch>
          </p:blipFill>
          <p:spPr>
            <a:xfrm>
              <a:off x="1510141" y="1412776"/>
              <a:ext cx="4395366" cy="4445242"/>
            </a:xfrm>
            <a:prstGeom prst="rect">
              <a:avLst/>
            </a:prstGeom>
          </p:spPr>
        </p:pic>
      </p:grpSp>
    </p:spTree>
    <p:extLst>
      <p:ext uri="{BB962C8B-B14F-4D97-AF65-F5344CB8AC3E}">
        <p14:creationId xmlns:p14="http://schemas.microsoft.com/office/powerpoint/2010/main" val="139478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95690"/>
            <a:ext cx="8497639" cy="861774"/>
          </a:xfrm>
        </p:spPr>
        <p:txBody>
          <a:bodyPr/>
          <a:lstStyle/>
          <a:p>
            <a:pPr>
              <a:spcAft>
                <a:spcPts val="600"/>
              </a:spcAft>
            </a:pPr>
            <a:r>
              <a:rPr lang="de-DE" sz="2400" b="1" dirty="0" smtClean="0">
                <a:solidFill>
                  <a:srgbClr val="003063"/>
                </a:solidFill>
                <a:latin typeface="HamburgSans" panose="020B0503040000020003" pitchFamily="34" charset="0"/>
                <a:ea typeface="SimSun" panose="02010600030101010101" pitchFamily="2" charset="-122"/>
              </a:rPr>
              <a:t>Weitere Berichte der Hamburger GBE</a:t>
            </a:r>
            <a:endParaRPr lang="de-DE" sz="2400" dirty="0">
              <a:latin typeface="HamburgSans" panose="020B0503040000020003" pitchFamily="34" charset="0"/>
            </a:endParaRPr>
          </a:p>
        </p:txBody>
      </p:sp>
      <p:sp>
        <p:nvSpPr>
          <p:cNvPr id="4" name="Textplatzhalter 3"/>
          <p:cNvSpPr>
            <a:spLocks noGrp="1"/>
          </p:cNvSpPr>
          <p:nvPr>
            <p:ph type="body" sz="quarter" idx="13"/>
          </p:nvPr>
        </p:nvSpPr>
        <p:spPr>
          <a:xfrm>
            <a:off x="395289" y="1484784"/>
            <a:ext cx="8497886" cy="4536504"/>
          </a:xfrm>
        </p:spPr>
        <p:txBody>
          <a:bodyPr/>
          <a:lstStyle/>
          <a:p>
            <a:endParaRPr lang="de-DE" sz="2400" dirty="0" smtClean="0">
              <a:latin typeface="HamburgSans" panose="020B0503040000020003" pitchFamily="34" charset="0"/>
            </a:endParaRPr>
          </a:p>
          <a:p>
            <a:endParaRPr lang="de-DE" sz="2400" dirty="0">
              <a:latin typeface="HamburgSans" panose="020B0503040000020003" pitchFamily="34" charset="0"/>
            </a:endParaRPr>
          </a:p>
        </p:txBody>
      </p:sp>
      <p:pic>
        <p:nvPicPr>
          <p:cNvPr id="5" name="Grafik 4"/>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7453175" y="3932825"/>
            <a:ext cx="1440000" cy="2160000"/>
          </a:xfrm>
          <a:prstGeom prst="rect">
            <a:avLst/>
          </a:prstGeom>
        </p:spPr>
      </p:pic>
      <p:pic>
        <p:nvPicPr>
          <p:cNvPr id="6" name="Grafik 5"/>
          <p:cNvPicPr>
            <a:picLocks noChangeAspect="1"/>
          </p:cNvPicPr>
          <p:nvPr/>
        </p:nvPicPr>
        <p:blipFill rotWithShape="1">
          <a:blip r:embed="rId4" cstate="screen">
            <a:extLst>
              <a:ext uri="{28A0092B-C50C-407E-A947-70E740481C1C}">
                <a14:useLocalDpi xmlns:a14="http://schemas.microsoft.com/office/drawing/2010/main"/>
              </a:ext>
            </a:extLst>
          </a:blip>
          <a:srcRect l="3525" t="1691" r="1083" b="1907"/>
          <a:stretch/>
        </p:blipFill>
        <p:spPr>
          <a:xfrm>
            <a:off x="687731" y="1700808"/>
            <a:ext cx="2444435" cy="3666653"/>
          </a:xfrm>
          <a:prstGeom prst="rect">
            <a:avLst/>
          </a:prstGeom>
        </p:spPr>
      </p:pic>
      <p:sp>
        <p:nvSpPr>
          <p:cNvPr id="14" name="Fußzeilenplatzhalter 4"/>
          <p:cNvSpPr>
            <a:spLocks noGrp="1"/>
          </p:cNvSpPr>
          <p:nvPr>
            <p:ph type="ftr" sz="quarter" idx="4294967295"/>
          </p:nvPr>
        </p:nvSpPr>
        <p:spPr>
          <a:xfrm>
            <a:off x="1259632" y="6279537"/>
            <a:ext cx="3312367" cy="245807"/>
          </a:xfrm>
          <a:prstGeom prst="rect">
            <a:avLst/>
          </a:prstGeom>
          <a:solidFill>
            <a:srgbClr val="CBCDD3"/>
          </a:solidFill>
        </p:spPr>
        <p:txBody>
          <a:bodyPr/>
          <a:lstStyle/>
          <a:p>
            <a:r>
              <a:rPr lang="de-DE" sz="1000" cap="all" dirty="0">
                <a:solidFill>
                  <a:schemeClr val="accent1"/>
                </a:solidFill>
                <a:latin typeface="HamburgSans" panose="020B0503040000020003" pitchFamily="34" charset="0"/>
              </a:rPr>
              <a:t>Hamburger </a:t>
            </a:r>
            <a:r>
              <a:rPr lang="de-DE" sz="1000" cap="all" dirty="0" smtClean="0">
                <a:solidFill>
                  <a:schemeClr val="accent1"/>
                </a:solidFill>
                <a:latin typeface="HamburgSans" panose="020B0503040000020003" pitchFamily="34" charset="0"/>
              </a:rPr>
              <a:t>Gesundheitsberichterstattung</a:t>
            </a:r>
            <a:endParaRPr lang="de-DE" sz="1000" cap="all" dirty="0">
              <a:solidFill>
                <a:schemeClr val="accent1"/>
              </a:solidFill>
              <a:latin typeface="HamburgSans" panose="020B0503040000020003" pitchFamily="34" charset="0"/>
            </a:endParaRPr>
          </a:p>
        </p:txBody>
      </p:sp>
      <p:sp>
        <p:nvSpPr>
          <p:cNvPr id="15" name="Foliennummernplatzhalter 14"/>
          <p:cNvSpPr>
            <a:spLocks noGrp="1"/>
          </p:cNvSpPr>
          <p:nvPr>
            <p:ph type="sldNum" sz="quarter" idx="12"/>
          </p:nvPr>
        </p:nvSpPr>
        <p:spPr>
          <a:xfrm>
            <a:off x="1379998" y="6591777"/>
            <a:ext cx="671722" cy="123111"/>
          </a:xfrm>
        </p:spPr>
        <p:txBody>
          <a:bodyPr/>
          <a:lstStyle/>
          <a:p>
            <a:r>
              <a:rPr lang="de-DE" noProof="0" dirty="0" smtClean="0"/>
              <a:t>6</a:t>
            </a:r>
          </a:p>
        </p:txBody>
      </p:sp>
      <p:pic>
        <p:nvPicPr>
          <p:cNvPr id="19" name="Grafik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53175" y="1484313"/>
            <a:ext cx="1440000" cy="2160000"/>
          </a:xfrm>
          <a:prstGeom prst="rect">
            <a:avLst/>
          </a:prstGeom>
        </p:spPr>
      </p:pic>
      <p:pic>
        <p:nvPicPr>
          <p:cNvPr id="7" name="Grafik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805510" y="3933056"/>
            <a:ext cx="1440000" cy="2160000"/>
          </a:xfrm>
          <a:prstGeom prst="rect">
            <a:avLst/>
          </a:prstGeom>
        </p:spPr>
      </p:pic>
      <p:pic>
        <p:nvPicPr>
          <p:cNvPr id="13" name="Grafik 1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664077" y="3933296"/>
            <a:ext cx="1440000" cy="2160000"/>
          </a:xfrm>
          <a:prstGeom prst="rect">
            <a:avLst/>
          </a:prstGeom>
        </p:spPr>
      </p:pic>
      <p:pic>
        <p:nvPicPr>
          <p:cNvPr id="16" name="Grafik 1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792535" y="1484784"/>
            <a:ext cx="1440000" cy="2160000"/>
          </a:xfrm>
          <a:prstGeom prst="rect">
            <a:avLst/>
          </a:prstGeom>
        </p:spPr>
      </p:pic>
      <p:pic>
        <p:nvPicPr>
          <p:cNvPr id="17" name="Grafik 16"/>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662084" y="1485024"/>
            <a:ext cx="1440000" cy="2160000"/>
          </a:xfrm>
          <a:prstGeom prst="rect">
            <a:avLst/>
          </a:prstGeom>
        </p:spPr>
      </p:pic>
      <p:grpSp>
        <p:nvGrpSpPr>
          <p:cNvPr id="21" name="Gruppieren 20"/>
          <p:cNvGrpSpPr/>
          <p:nvPr/>
        </p:nvGrpSpPr>
        <p:grpSpPr>
          <a:xfrm>
            <a:off x="2507712" y="692696"/>
            <a:ext cx="4592379" cy="5409608"/>
            <a:chOff x="2507712" y="692696"/>
            <a:chExt cx="4592379" cy="5409608"/>
          </a:xfrm>
        </p:grpSpPr>
        <p:grpSp>
          <p:nvGrpSpPr>
            <p:cNvPr id="9" name="Gruppieren 8"/>
            <p:cNvGrpSpPr/>
            <p:nvPr/>
          </p:nvGrpSpPr>
          <p:grpSpPr>
            <a:xfrm>
              <a:off x="2507712" y="692696"/>
              <a:ext cx="4592379" cy="5409608"/>
              <a:chOff x="2483768" y="620689"/>
              <a:chExt cx="4592379" cy="5625632"/>
            </a:xfrm>
          </p:grpSpPr>
          <p:sp>
            <p:nvSpPr>
              <p:cNvPr id="20" name="Rechteckige Legende 19"/>
              <p:cNvSpPr/>
              <p:nvPr/>
            </p:nvSpPr>
            <p:spPr>
              <a:xfrm>
                <a:off x="2483768" y="620689"/>
                <a:ext cx="4592379" cy="5625632"/>
              </a:xfrm>
              <a:prstGeom prst="wedgeRectCallout">
                <a:avLst>
                  <a:gd name="adj1" fmla="val 57106"/>
                  <a:gd name="adj2" fmla="val 34895"/>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spcBef>
                    <a:spcPts val="600"/>
                  </a:spcBef>
                  <a:buClr>
                    <a:schemeClr val="bg1"/>
                  </a:buClr>
                  <a:buSzPct val="150000"/>
                </a:pPr>
                <a:endParaRPr lang="de-DE" sz="1600" b="1" dirty="0" smtClean="0"/>
              </a:p>
            </p:txBody>
          </p:sp>
          <p:pic>
            <p:nvPicPr>
              <p:cNvPr id="3" name="Grafik 2"/>
              <p:cNvPicPr>
                <a:picLocks noChangeAspect="1"/>
              </p:cNvPicPr>
              <p:nvPr/>
            </p:nvPicPr>
            <p:blipFill>
              <a:blip r:embed="rId10"/>
              <a:stretch>
                <a:fillRect/>
              </a:stretch>
            </p:blipFill>
            <p:spPr>
              <a:xfrm>
                <a:off x="2891991" y="721878"/>
                <a:ext cx="3648944" cy="5413883"/>
              </a:xfrm>
              <a:prstGeom prst="rect">
                <a:avLst/>
              </a:prstGeom>
            </p:spPr>
          </p:pic>
        </p:grpSp>
        <p:sp>
          <p:nvSpPr>
            <p:cNvPr id="18" name="Textfeld 17"/>
            <p:cNvSpPr txBox="1"/>
            <p:nvPr/>
          </p:nvSpPr>
          <p:spPr>
            <a:xfrm>
              <a:off x="4512534" y="1116100"/>
              <a:ext cx="419505" cy="229636"/>
            </a:xfrm>
            <a:prstGeom prst="rect">
              <a:avLst/>
            </a:prstGeom>
            <a:solidFill>
              <a:schemeClr val="bg1"/>
            </a:solidFill>
            <a:ln>
              <a:noFill/>
            </a:ln>
          </p:spPr>
          <p:txBody>
            <a:bodyPr wrap="square" lIns="36000" tIns="36000" rIns="36000" bIns="36000" rtlCol="0">
              <a:spAutoFit/>
            </a:bodyPr>
            <a:lstStyle/>
            <a:p>
              <a:pPr marL="270000" indent="-270000">
                <a:spcBef>
                  <a:spcPts val="600"/>
                </a:spcBef>
                <a:buClr>
                  <a:schemeClr val="accent1"/>
                </a:buClr>
                <a:buSzPct val="150000"/>
                <a:buFont typeface="Arial" pitchFamily="34" charset="0"/>
                <a:buChar char="•"/>
              </a:pPr>
              <a:endParaRPr lang="de-DE" dirty="0" err="1" smtClean="0"/>
            </a:p>
          </p:txBody>
        </p:sp>
      </p:grpSp>
    </p:spTree>
    <p:extLst>
      <p:ext uri="{BB962C8B-B14F-4D97-AF65-F5344CB8AC3E}">
        <p14:creationId xmlns:p14="http://schemas.microsoft.com/office/powerpoint/2010/main" val="426285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95690"/>
            <a:ext cx="8497639" cy="861774"/>
          </a:xfrm>
        </p:spPr>
        <p:txBody>
          <a:bodyPr/>
          <a:lstStyle/>
          <a:p>
            <a:pPr>
              <a:spcAft>
                <a:spcPts val="600"/>
              </a:spcAft>
            </a:pPr>
            <a:r>
              <a:rPr lang="de-DE" sz="2400" b="1" dirty="0" smtClean="0">
                <a:solidFill>
                  <a:srgbClr val="003063"/>
                </a:solidFill>
                <a:latin typeface="HamburgSans" panose="020B0503040000020003" pitchFamily="34" charset="0"/>
                <a:ea typeface="SimSun" panose="02010600030101010101" pitchFamily="2" charset="-122"/>
              </a:rPr>
              <a:t>Weitere Berichte der Hamburger </a:t>
            </a:r>
            <a:r>
              <a:rPr lang="de-DE" sz="2400" b="1" dirty="0" err="1" smtClean="0">
                <a:solidFill>
                  <a:srgbClr val="003063"/>
                </a:solidFill>
                <a:latin typeface="HamburgSans" panose="020B0503040000020003" pitchFamily="34" charset="0"/>
                <a:ea typeface="SimSun" panose="02010600030101010101" pitchFamily="2" charset="-122"/>
              </a:rPr>
              <a:t>GBe</a:t>
            </a:r>
            <a:endParaRPr lang="de-DE" sz="2400" dirty="0">
              <a:latin typeface="HamburgSans" panose="020B0503040000020003" pitchFamily="34" charset="0"/>
            </a:endParaRPr>
          </a:p>
        </p:txBody>
      </p:sp>
      <p:sp>
        <p:nvSpPr>
          <p:cNvPr id="4" name="Textplatzhalter 3"/>
          <p:cNvSpPr>
            <a:spLocks noGrp="1"/>
          </p:cNvSpPr>
          <p:nvPr>
            <p:ph type="body" sz="quarter" idx="13"/>
          </p:nvPr>
        </p:nvSpPr>
        <p:spPr>
          <a:xfrm>
            <a:off x="395289" y="1484784"/>
            <a:ext cx="8497886" cy="4536504"/>
          </a:xfrm>
        </p:spPr>
        <p:txBody>
          <a:bodyPr/>
          <a:lstStyle/>
          <a:p>
            <a:endParaRPr lang="de-DE" sz="2400" dirty="0" smtClean="0">
              <a:latin typeface="HamburgSans" panose="020B0503040000020003" pitchFamily="34" charset="0"/>
            </a:endParaRPr>
          </a:p>
          <a:p>
            <a:endParaRPr lang="de-DE" sz="2400" dirty="0">
              <a:latin typeface="HamburgSans" panose="020B0503040000020003" pitchFamily="34" charset="0"/>
            </a:endParaRPr>
          </a:p>
        </p:txBody>
      </p:sp>
      <p:pic>
        <p:nvPicPr>
          <p:cNvPr id="10" name="Grafik 9" descr="C:\Users\MoelleNil\AppData\Local\Microsoft\Windows\INetCache\Content.Word\Bild_GBE_Berichte.jpg"/>
          <p:cNvPicPr/>
          <p:nvPr/>
        </p:nvPicPr>
        <p:blipFill rotWithShape="1">
          <a:blip r:embed="rId3" cstate="screen">
            <a:extLst>
              <a:ext uri="{28A0092B-C50C-407E-A947-70E740481C1C}">
                <a14:useLocalDpi xmlns:a14="http://schemas.microsoft.com/office/drawing/2010/main"/>
              </a:ext>
            </a:extLst>
          </a:blip>
          <a:srcRect/>
          <a:stretch/>
        </p:blipFill>
        <p:spPr bwMode="auto">
          <a:xfrm>
            <a:off x="3805510" y="3926320"/>
            <a:ext cx="1440000" cy="2160000"/>
          </a:xfrm>
          <a:prstGeom prst="rect">
            <a:avLst/>
          </a:prstGeom>
          <a:noFill/>
          <a:ln>
            <a:noFill/>
          </a:ln>
        </p:spPr>
      </p:pic>
      <p:pic>
        <p:nvPicPr>
          <p:cNvPr id="8" name="Grafik 7"/>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3780563" y="1485024"/>
            <a:ext cx="1440000" cy="2160000"/>
          </a:xfrm>
          <a:prstGeom prst="rect">
            <a:avLst/>
          </a:prstGeom>
        </p:spPr>
      </p:pic>
      <p:pic>
        <p:nvPicPr>
          <p:cNvPr id="11" name="Grafik 10"/>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5636147" y="1485024"/>
            <a:ext cx="1440000" cy="2160000"/>
          </a:xfrm>
          <a:prstGeom prst="rect">
            <a:avLst/>
          </a:prstGeom>
        </p:spPr>
      </p:pic>
      <p:pic>
        <p:nvPicPr>
          <p:cNvPr id="12" name="Grafik 11"/>
          <p:cNvPicPr>
            <a:picLocks/>
          </p:cNvPicPr>
          <p:nvPr/>
        </p:nvPicPr>
        <p:blipFill>
          <a:blip r:embed="rId6" cstate="screen">
            <a:extLst>
              <a:ext uri="{28A0092B-C50C-407E-A947-70E740481C1C}">
                <a14:useLocalDpi xmlns:a14="http://schemas.microsoft.com/office/drawing/2010/main"/>
              </a:ext>
            </a:extLst>
          </a:blip>
          <a:stretch>
            <a:fillRect/>
          </a:stretch>
        </p:blipFill>
        <p:spPr>
          <a:xfrm>
            <a:off x="5652120" y="3925907"/>
            <a:ext cx="1440000" cy="2160000"/>
          </a:xfrm>
          <a:prstGeom prst="rect">
            <a:avLst/>
          </a:prstGeom>
        </p:spPr>
      </p:pic>
      <p:sp>
        <p:nvSpPr>
          <p:cNvPr id="14" name="Fußzeilenplatzhalter 4"/>
          <p:cNvSpPr>
            <a:spLocks noGrp="1"/>
          </p:cNvSpPr>
          <p:nvPr>
            <p:ph type="ftr" sz="quarter" idx="4294967295"/>
          </p:nvPr>
        </p:nvSpPr>
        <p:spPr>
          <a:xfrm>
            <a:off x="1259632" y="6279537"/>
            <a:ext cx="3312367" cy="245807"/>
          </a:xfrm>
          <a:prstGeom prst="rect">
            <a:avLst/>
          </a:prstGeom>
          <a:solidFill>
            <a:srgbClr val="CBCDD3"/>
          </a:solidFill>
        </p:spPr>
        <p:txBody>
          <a:bodyPr/>
          <a:lstStyle/>
          <a:p>
            <a:r>
              <a:rPr lang="de-DE" sz="1000" cap="all" dirty="0">
                <a:solidFill>
                  <a:schemeClr val="accent1"/>
                </a:solidFill>
                <a:latin typeface="HamburgSans" panose="020B0503040000020003" pitchFamily="34" charset="0"/>
              </a:rPr>
              <a:t>Hamburger </a:t>
            </a:r>
            <a:r>
              <a:rPr lang="de-DE" sz="1000" cap="all" dirty="0" smtClean="0">
                <a:solidFill>
                  <a:schemeClr val="accent1"/>
                </a:solidFill>
                <a:latin typeface="HamburgSans" panose="020B0503040000020003" pitchFamily="34" charset="0"/>
              </a:rPr>
              <a:t>Gesundheitsberichterstattung</a:t>
            </a:r>
            <a:endParaRPr lang="de-DE" sz="1000" cap="all" dirty="0">
              <a:solidFill>
                <a:schemeClr val="accent1"/>
              </a:solidFill>
              <a:latin typeface="HamburgSans" panose="020B0503040000020003" pitchFamily="34" charset="0"/>
            </a:endParaRPr>
          </a:p>
        </p:txBody>
      </p:sp>
      <p:sp>
        <p:nvSpPr>
          <p:cNvPr id="15" name="Foliennummernplatzhalter 14"/>
          <p:cNvSpPr>
            <a:spLocks noGrp="1"/>
          </p:cNvSpPr>
          <p:nvPr>
            <p:ph type="sldNum" sz="quarter" idx="12"/>
          </p:nvPr>
        </p:nvSpPr>
        <p:spPr/>
        <p:txBody>
          <a:bodyPr/>
          <a:lstStyle/>
          <a:p>
            <a:r>
              <a:rPr lang="de-DE" noProof="0" dirty="0" smtClean="0"/>
              <a:t>7</a:t>
            </a:r>
            <a:endParaRPr lang="de-DE" noProof="0" dirty="0"/>
          </a:p>
        </p:txBody>
      </p:sp>
      <p:pic>
        <p:nvPicPr>
          <p:cNvPr id="19" name="Grafik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453175" y="1484313"/>
            <a:ext cx="1440000" cy="2160000"/>
          </a:xfrm>
          <a:prstGeom prst="rect">
            <a:avLst/>
          </a:prstGeom>
        </p:spPr>
      </p:pic>
      <p:grpSp>
        <p:nvGrpSpPr>
          <p:cNvPr id="7" name="Gruppieren 6"/>
          <p:cNvGrpSpPr/>
          <p:nvPr/>
        </p:nvGrpSpPr>
        <p:grpSpPr>
          <a:xfrm>
            <a:off x="1115616" y="1484313"/>
            <a:ext cx="5984475" cy="4601594"/>
            <a:chOff x="1115616" y="1412776"/>
            <a:chExt cx="5984475" cy="4673131"/>
          </a:xfrm>
        </p:grpSpPr>
        <p:sp>
          <p:nvSpPr>
            <p:cNvPr id="20" name="Rechteckige Legende 19"/>
            <p:cNvSpPr/>
            <p:nvPr/>
          </p:nvSpPr>
          <p:spPr>
            <a:xfrm>
              <a:off x="1115616" y="1412776"/>
              <a:ext cx="5984475" cy="4673131"/>
            </a:xfrm>
            <a:prstGeom prst="wedgeRectCallout">
              <a:avLst>
                <a:gd name="adj1" fmla="val 55266"/>
                <a:gd name="adj2" fmla="val -6232"/>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spcBef>
                  <a:spcPts val="600"/>
                </a:spcBef>
                <a:buClr>
                  <a:schemeClr val="bg1"/>
                </a:buClr>
                <a:buSzPct val="150000"/>
              </a:pPr>
              <a:endParaRPr lang="de-DE" sz="1600" b="1" dirty="0" smtClean="0"/>
            </a:p>
          </p:txBody>
        </p:sp>
        <p:pic>
          <p:nvPicPr>
            <p:cNvPr id="16" name="Grafik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05084" y="1808557"/>
              <a:ext cx="5605538" cy="3816424"/>
            </a:xfrm>
            <a:prstGeom prst="rect">
              <a:avLst/>
            </a:prstGeom>
          </p:spPr>
        </p:pic>
      </p:grpSp>
    </p:spTree>
    <p:extLst>
      <p:ext uri="{BB962C8B-B14F-4D97-AF65-F5344CB8AC3E}">
        <p14:creationId xmlns:p14="http://schemas.microsoft.com/office/powerpoint/2010/main" val="219577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395536" y="195690"/>
            <a:ext cx="8497639" cy="861774"/>
          </a:xfrm>
          <a:prstGeom prst="rect">
            <a:avLst/>
          </a:prstGeom>
        </p:spPr>
        <p:txBody>
          <a:bodyPr/>
          <a:lstStyle>
            <a:lvl1pPr algn="l" defTabSz="914400" rtl="0" eaLnBrk="1" latinLnBrk="0" hangingPunct="1">
              <a:spcBef>
                <a:spcPct val="0"/>
              </a:spcBef>
              <a:buNone/>
              <a:defRPr sz="2800" kern="1200" cap="all" baseline="0">
                <a:solidFill>
                  <a:schemeClr val="accent1"/>
                </a:solidFill>
                <a:latin typeface="+mj-lt"/>
                <a:ea typeface="+mj-ea"/>
                <a:cs typeface="+mj-cs"/>
              </a:defRPr>
            </a:lvl1pPr>
          </a:lstStyle>
          <a:p>
            <a:pPr>
              <a:spcAft>
                <a:spcPts val="600"/>
              </a:spcAft>
            </a:pPr>
            <a:r>
              <a:rPr lang="de-DE" sz="2400" b="1" dirty="0" smtClean="0">
                <a:solidFill>
                  <a:srgbClr val="003063"/>
                </a:solidFill>
                <a:latin typeface="HamburgSans" panose="020B0503040000020003" pitchFamily="34" charset="0"/>
                <a:ea typeface="SimSun" panose="02010600030101010101" pitchFamily="2" charset="-122"/>
              </a:rPr>
              <a:t>Hamburger GBE - aktuelle Veröffentlichung</a:t>
            </a:r>
            <a:endParaRPr lang="de-DE" sz="2400" dirty="0">
              <a:latin typeface="HamburgSans" panose="020B0503040000020003" pitchFamily="34"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943335680"/>
              </p:ext>
            </p:extLst>
          </p:nvPr>
        </p:nvGraphicFramePr>
        <p:xfrm>
          <a:off x="389930" y="1484313"/>
          <a:ext cx="8424936" cy="4120133"/>
        </p:xfrm>
        <a:graphic>
          <a:graphicData uri="http://schemas.openxmlformats.org/drawingml/2006/table">
            <a:tbl>
              <a:tblPr firstRow="1" bandRow="1">
                <a:tableStyleId>{5C22544A-7EE6-4342-B048-85BDC9FD1C3A}</a:tableStyleId>
              </a:tblPr>
              <a:tblGrid>
                <a:gridCol w="3024335">
                  <a:extLst>
                    <a:ext uri="{9D8B030D-6E8A-4147-A177-3AD203B41FA5}">
                      <a16:colId xmlns:a16="http://schemas.microsoft.com/office/drawing/2014/main" val="20000"/>
                    </a:ext>
                  </a:extLst>
                </a:gridCol>
                <a:gridCol w="5400601">
                  <a:extLst>
                    <a:ext uri="{9D8B030D-6E8A-4147-A177-3AD203B41FA5}">
                      <a16:colId xmlns:a16="http://schemas.microsoft.com/office/drawing/2014/main" val="20001"/>
                    </a:ext>
                  </a:extLst>
                </a:gridCol>
              </a:tblGrid>
              <a:tr h="405016">
                <a:tc>
                  <a:txBody>
                    <a:bodyPr/>
                    <a:lstStyle/>
                    <a:p>
                      <a:endParaRPr lang="de-DE" sz="1600" dirty="0"/>
                    </a:p>
                  </a:txBody>
                  <a:tcPr>
                    <a:noFill/>
                  </a:tcPr>
                </a:tc>
                <a:tc>
                  <a:txBody>
                    <a:bodyPr/>
                    <a:lstStyle/>
                    <a:p>
                      <a:pPr>
                        <a:spcBef>
                          <a:spcPts val="800"/>
                        </a:spcBef>
                        <a:spcAft>
                          <a:spcPts val="600"/>
                        </a:spcAft>
                      </a:pPr>
                      <a:r>
                        <a:rPr lang="de-DE" sz="1600" dirty="0" smtClean="0">
                          <a:solidFill>
                            <a:schemeClr val="tx1"/>
                          </a:solidFill>
                        </a:rPr>
                        <a:t>Bewegungsbericht</a:t>
                      </a:r>
                      <a:endParaRPr lang="de-DE" sz="1600" dirty="0">
                        <a:solidFill>
                          <a:schemeClr val="tx1"/>
                        </a:solidFill>
                      </a:endParaRPr>
                    </a:p>
                  </a:txBody>
                  <a:tcPr>
                    <a:noFill/>
                  </a:tcPr>
                </a:tc>
                <a:extLst>
                  <a:ext uri="{0D108BD9-81ED-4DB2-BD59-A6C34878D82A}">
                    <a16:rowId xmlns:a16="http://schemas.microsoft.com/office/drawing/2014/main" val="10000"/>
                  </a:ext>
                </a:extLst>
              </a:tr>
              <a:tr h="3715117">
                <a:tc>
                  <a:txBody>
                    <a:bodyPr/>
                    <a:lstStyle/>
                    <a:p>
                      <a:pPr marL="285750" indent="-285750">
                        <a:buFont typeface="Arial" panose="020B0604020202020204" pitchFamily="34" charset="0"/>
                        <a:buChar char="•"/>
                      </a:pPr>
                      <a:endParaRPr lang="de-DE" sz="1600" dirty="0"/>
                    </a:p>
                  </a:txBody>
                  <a:tcPr>
                    <a:noFill/>
                  </a:tcPr>
                </a:tc>
                <a:tc>
                  <a:txBody>
                    <a:bodyPr/>
                    <a:lstStyle/>
                    <a:p>
                      <a:pPr marL="285750" indent="-285750">
                        <a:lnSpc>
                          <a:spcPct val="100000"/>
                        </a:lnSpc>
                        <a:spcBef>
                          <a:spcPts val="800"/>
                        </a:spcBef>
                        <a:buFont typeface="Arial" panose="020B0604020202020204" pitchFamily="34" charset="0"/>
                        <a:buChar char="•"/>
                      </a:pPr>
                      <a:r>
                        <a:rPr lang="de-DE" sz="1600" baseline="0" dirty="0" smtClean="0"/>
                        <a:t>In </a:t>
                      </a:r>
                      <a:r>
                        <a:rPr lang="de-DE" sz="1600" b="1" baseline="0" dirty="0" smtClean="0"/>
                        <a:t>Kooperation</a:t>
                      </a:r>
                      <a:r>
                        <a:rPr lang="de-DE" sz="1600" baseline="0" dirty="0" smtClean="0"/>
                        <a:t> mit der Uni Hamburg/FB Bewegungswissenschaften, dem UKE, dem Sportamt der Innenbehörde (als federführender Berichterstatter)</a:t>
                      </a:r>
                    </a:p>
                    <a:p>
                      <a:pPr marL="285750" indent="-285750">
                        <a:lnSpc>
                          <a:spcPct val="100000"/>
                        </a:lnSpc>
                        <a:spcBef>
                          <a:spcPts val="800"/>
                        </a:spcBef>
                        <a:buFont typeface="Arial" panose="020B0604020202020204" pitchFamily="34" charset="0"/>
                        <a:buChar char="•"/>
                      </a:pPr>
                      <a:r>
                        <a:rPr lang="de-DE" sz="1600" b="1" baseline="0" dirty="0" smtClean="0"/>
                        <a:t>Datenquelle: </a:t>
                      </a:r>
                      <a:r>
                        <a:rPr lang="de-DE" sz="1600" baseline="0" dirty="0" smtClean="0"/>
                        <a:t>u.a. epidemiologische Erhebungen (NAKO-Gesundheitsstudie und die Hamburg City </a:t>
                      </a:r>
                      <a:r>
                        <a:rPr lang="de-DE" sz="1600" baseline="0" dirty="0" err="1" smtClean="0"/>
                        <a:t>Health</a:t>
                      </a:r>
                      <a:r>
                        <a:rPr lang="de-DE" sz="1600" baseline="0" dirty="0" smtClean="0"/>
                        <a:t> Study (HCHS) des UKE</a:t>
                      </a:r>
                    </a:p>
                    <a:p>
                      <a:pPr marL="285750" indent="-285750">
                        <a:lnSpc>
                          <a:spcPct val="100000"/>
                        </a:lnSpc>
                        <a:spcBef>
                          <a:spcPts val="800"/>
                        </a:spcBef>
                        <a:buFont typeface="Arial" panose="020B0604020202020204" pitchFamily="34" charset="0"/>
                        <a:buChar char="•"/>
                      </a:pPr>
                      <a:r>
                        <a:rPr lang="de-DE" sz="1600" b="1" baseline="0" dirty="0" smtClean="0"/>
                        <a:t>Zielsetzung: </a:t>
                      </a:r>
                      <a:r>
                        <a:rPr lang="de-DE" sz="1600" baseline="0" dirty="0" smtClean="0"/>
                        <a:t>Beschreibung des Bewegungsverhalten von Hamburger Kindern, Erwachsenen und älteren Erwachsenen  </a:t>
                      </a:r>
                    </a:p>
                    <a:p>
                      <a:pPr marL="285750" indent="-285750">
                        <a:lnSpc>
                          <a:spcPct val="100000"/>
                        </a:lnSpc>
                        <a:spcBef>
                          <a:spcPts val="800"/>
                        </a:spcBef>
                        <a:buFont typeface="Arial" panose="020B0604020202020204" pitchFamily="34" charset="0"/>
                        <a:buChar char="•"/>
                      </a:pPr>
                      <a:r>
                        <a:rPr lang="de-DE" sz="1600" baseline="0" dirty="0" smtClean="0"/>
                        <a:t>U.a. Vereinszugehörigkeit, Schwimmen lernen, Befragungsdaten zu Mobilität und Aktivitäten</a:t>
                      </a:r>
                    </a:p>
                    <a:p>
                      <a:pPr marL="285750" indent="-285750">
                        <a:lnSpc>
                          <a:spcPct val="100000"/>
                        </a:lnSpc>
                        <a:spcBef>
                          <a:spcPts val="800"/>
                        </a:spcBef>
                        <a:buFont typeface="Arial" panose="020B0604020202020204" pitchFamily="34" charset="0"/>
                        <a:buChar char="•"/>
                      </a:pPr>
                      <a:r>
                        <a:rPr lang="de-DE" sz="1600" b="1" i="0" baseline="0" dirty="0" smtClean="0"/>
                        <a:t>Veröffentlichung</a:t>
                      </a:r>
                      <a:r>
                        <a:rPr lang="de-DE" sz="1600" baseline="0" dirty="0" smtClean="0"/>
                        <a:t> August 2022</a:t>
                      </a:r>
                    </a:p>
                  </a:txBody>
                  <a:tcPr>
                    <a:noFill/>
                  </a:tcPr>
                </a:tc>
                <a:extLst>
                  <a:ext uri="{0D108BD9-81ED-4DB2-BD59-A6C34878D82A}">
                    <a16:rowId xmlns:a16="http://schemas.microsoft.com/office/drawing/2014/main" val="10001"/>
                  </a:ext>
                </a:extLst>
              </a:tr>
            </a:tbl>
          </a:graphicData>
        </a:graphic>
      </p:graphicFrame>
      <p:sp>
        <p:nvSpPr>
          <p:cNvPr id="2" name="Textfeld 1"/>
          <p:cNvSpPr txBox="1"/>
          <p:nvPr/>
        </p:nvSpPr>
        <p:spPr>
          <a:xfrm>
            <a:off x="5161265" y="5743123"/>
            <a:ext cx="3731910" cy="349702"/>
          </a:xfrm>
          <a:prstGeom prst="rect">
            <a:avLst/>
          </a:prstGeom>
          <a:noFill/>
        </p:spPr>
        <p:txBody>
          <a:bodyPr wrap="none" lIns="36000" tIns="36000" rIns="36000" bIns="36000" rtlCol="0">
            <a:spAutoFit/>
          </a:bodyPr>
          <a:lstStyle/>
          <a:p>
            <a:pPr>
              <a:spcBef>
                <a:spcPts val="600"/>
              </a:spcBef>
              <a:buClr>
                <a:schemeClr val="accent1"/>
              </a:buClr>
              <a:buSzPct val="150000"/>
            </a:pPr>
            <a:r>
              <a:rPr lang="de-DE" b="1" dirty="0" smtClean="0"/>
              <a:t>Weitere Vorhaben in 2022/2023 …</a:t>
            </a:r>
          </a:p>
        </p:txBody>
      </p:sp>
      <p:sp>
        <p:nvSpPr>
          <p:cNvPr id="7" name="Fußzeilenplatzhalter 4"/>
          <p:cNvSpPr>
            <a:spLocks noGrp="1"/>
          </p:cNvSpPr>
          <p:nvPr>
            <p:ph type="ftr" sz="quarter" idx="4294967295"/>
          </p:nvPr>
        </p:nvSpPr>
        <p:spPr>
          <a:xfrm>
            <a:off x="1259632" y="6279537"/>
            <a:ext cx="3312367" cy="245807"/>
          </a:xfrm>
          <a:prstGeom prst="rect">
            <a:avLst/>
          </a:prstGeom>
          <a:solidFill>
            <a:srgbClr val="CBCDD3"/>
          </a:solidFill>
        </p:spPr>
        <p:txBody>
          <a:bodyPr/>
          <a:lstStyle/>
          <a:p>
            <a:r>
              <a:rPr lang="de-DE" sz="1000" cap="all" dirty="0">
                <a:solidFill>
                  <a:schemeClr val="accent1"/>
                </a:solidFill>
                <a:latin typeface="HamburgSans" panose="020B0503040000020003" pitchFamily="34" charset="0"/>
              </a:rPr>
              <a:t>Hamburger </a:t>
            </a:r>
            <a:r>
              <a:rPr lang="de-DE" sz="1000" cap="all" dirty="0" smtClean="0">
                <a:solidFill>
                  <a:schemeClr val="accent1"/>
                </a:solidFill>
                <a:latin typeface="HamburgSans" panose="020B0503040000020003" pitchFamily="34" charset="0"/>
              </a:rPr>
              <a:t>Gesundheitsberichterstattung</a:t>
            </a:r>
            <a:endParaRPr lang="de-DE" sz="1000" cap="all" dirty="0">
              <a:solidFill>
                <a:schemeClr val="accent1"/>
              </a:solidFill>
              <a:latin typeface="HamburgSans" panose="020B0503040000020003" pitchFamily="34" charset="0"/>
            </a:endParaRPr>
          </a:p>
        </p:txBody>
      </p:sp>
      <p:sp>
        <p:nvSpPr>
          <p:cNvPr id="3" name="Foliennummernplatzhalter 2"/>
          <p:cNvSpPr>
            <a:spLocks noGrp="1"/>
          </p:cNvSpPr>
          <p:nvPr>
            <p:ph type="sldNum" sz="quarter" idx="12"/>
          </p:nvPr>
        </p:nvSpPr>
        <p:spPr/>
        <p:txBody>
          <a:bodyPr/>
          <a:lstStyle/>
          <a:p>
            <a:fld id="{83163608-961F-4550-B47A-EA0FDAFA9251}" type="slidenum">
              <a:rPr lang="de-DE" smtClean="0"/>
              <a:t>8</a:t>
            </a:fld>
            <a:endParaRPr lang="de-DE"/>
          </a:p>
        </p:txBody>
      </p:sp>
      <p:pic>
        <p:nvPicPr>
          <p:cNvPr id="10" name="Grafik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6946" y="1625512"/>
            <a:ext cx="2466901" cy="3565968"/>
          </a:xfrm>
          <a:prstGeom prst="rect">
            <a:avLst/>
          </a:prstGeom>
        </p:spPr>
      </p:pic>
      <p:sp>
        <p:nvSpPr>
          <p:cNvPr id="8" name="Textfeld 7"/>
          <p:cNvSpPr txBox="1"/>
          <p:nvPr/>
        </p:nvSpPr>
        <p:spPr>
          <a:xfrm>
            <a:off x="395287" y="1412776"/>
            <a:ext cx="8497887" cy="4032448"/>
          </a:xfrm>
          <a:prstGeom prst="rect">
            <a:avLst/>
          </a:prstGeom>
          <a:noFill/>
          <a:ln>
            <a:solidFill>
              <a:schemeClr val="bg2">
                <a:lumMod val="90000"/>
              </a:schemeClr>
            </a:solidFill>
          </a:ln>
        </p:spPr>
        <p:txBody>
          <a:bodyPr vert="eaVert" wrap="square" lIns="36000" tIns="36000" rIns="36000" bIns="36000" rtlCol="0">
            <a:spAutoFit/>
          </a:bodyPr>
          <a:lstStyle/>
          <a:p>
            <a:pPr marL="270000" indent="-270000">
              <a:spcBef>
                <a:spcPts val="600"/>
              </a:spcBef>
              <a:buClr>
                <a:schemeClr val="accent1"/>
              </a:buClr>
              <a:buSzPct val="150000"/>
              <a:buFont typeface="Arial" pitchFamily="34" charset="0"/>
              <a:buChar char="•"/>
            </a:pPr>
            <a:endParaRPr lang="de-DE" dirty="0" err="1" smtClean="0"/>
          </a:p>
        </p:txBody>
      </p:sp>
    </p:spTree>
    <p:extLst>
      <p:ext uri="{BB962C8B-B14F-4D97-AF65-F5344CB8AC3E}">
        <p14:creationId xmlns:p14="http://schemas.microsoft.com/office/powerpoint/2010/main" val="221879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e 10"/>
          <p:cNvGraphicFramePr>
            <a:graphicFrameLocks noGrp="1"/>
          </p:cNvGraphicFramePr>
          <p:nvPr>
            <p:extLst>
              <p:ext uri="{D42A27DB-BD31-4B8C-83A1-F6EECF244321}">
                <p14:modId xmlns:p14="http://schemas.microsoft.com/office/powerpoint/2010/main" val="3356890198"/>
              </p:ext>
            </p:extLst>
          </p:nvPr>
        </p:nvGraphicFramePr>
        <p:xfrm>
          <a:off x="468239" y="1145269"/>
          <a:ext cx="8424936" cy="5075217"/>
        </p:xfrm>
        <a:graphic>
          <a:graphicData uri="http://schemas.openxmlformats.org/drawingml/2006/table">
            <a:tbl>
              <a:tblPr firstRow="1" bandRow="1">
                <a:tableStyleId>{5C22544A-7EE6-4342-B048-85BDC9FD1C3A}</a:tableStyleId>
              </a:tblPr>
              <a:tblGrid>
                <a:gridCol w="2669902">
                  <a:extLst>
                    <a:ext uri="{9D8B030D-6E8A-4147-A177-3AD203B41FA5}">
                      <a16:colId xmlns:a16="http://schemas.microsoft.com/office/drawing/2014/main" val="20000"/>
                    </a:ext>
                  </a:extLst>
                </a:gridCol>
                <a:gridCol w="5755034">
                  <a:extLst>
                    <a:ext uri="{9D8B030D-6E8A-4147-A177-3AD203B41FA5}">
                      <a16:colId xmlns:a16="http://schemas.microsoft.com/office/drawing/2014/main" val="20001"/>
                    </a:ext>
                  </a:extLst>
                </a:gridCol>
              </a:tblGrid>
              <a:tr h="345737">
                <a:tc>
                  <a:txBody>
                    <a:bodyPr/>
                    <a:lstStyle/>
                    <a:p>
                      <a:endParaRPr lang="de-DE" sz="1600" dirty="0"/>
                    </a:p>
                  </a:txBody>
                  <a:tcPr>
                    <a:lnB w="12700" cap="flat" cmpd="sng" algn="ctr">
                      <a:noFill/>
                      <a:prstDash val="solid"/>
                      <a:round/>
                      <a:headEnd type="none" w="med" len="med"/>
                      <a:tailEnd type="none" w="med" len="med"/>
                    </a:lnB>
                    <a:noFill/>
                  </a:tcPr>
                </a:tc>
                <a:tc>
                  <a:txBody>
                    <a:bodyPr/>
                    <a:lstStyle/>
                    <a:p>
                      <a:endParaRPr lang="de-DE" sz="1600" dirty="0">
                        <a:solidFill>
                          <a:schemeClr val="tx1"/>
                        </a:solidFill>
                      </a:endParaRPr>
                    </a:p>
                  </a:txBody>
                  <a:tcPr>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4415999">
                <a:tc>
                  <a:txBody>
                    <a:bodyPr/>
                    <a:lstStyle/>
                    <a:p>
                      <a:pPr marL="285750" indent="-285750">
                        <a:buFont typeface="Arial" panose="020B0604020202020204" pitchFamily="34" charset="0"/>
                        <a:buChar char="•"/>
                      </a:pPr>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spcBef>
                          <a:spcPts val="800"/>
                        </a:spcBef>
                        <a:spcAft>
                          <a:spcPts val="600"/>
                        </a:spcAft>
                        <a:buFont typeface="Arial" panose="020B0604020202020204" pitchFamily="34" charset="0"/>
                        <a:buNone/>
                      </a:pPr>
                      <a:r>
                        <a:rPr lang="de-DE" sz="1600" b="1" baseline="0" dirty="0" smtClean="0"/>
                        <a:t>Beitrag zum Hamburger Präventionsbericht</a:t>
                      </a:r>
                    </a:p>
                    <a:p>
                      <a:pPr marL="285750" indent="-285750">
                        <a:lnSpc>
                          <a:spcPct val="100000"/>
                        </a:lnSpc>
                        <a:spcBef>
                          <a:spcPts val="800"/>
                        </a:spcBef>
                        <a:buFont typeface="Arial" panose="020B0604020202020204" pitchFamily="34" charset="0"/>
                        <a:buChar char="•"/>
                      </a:pPr>
                      <a:r>
                        <a:rPr lang="de-DE" sz="1600" baseline="0" dirty="0" smtClean="0"/>
                        <a:t>In </a:t>
                      </a:r>
                      <a:r>
                        <a:rPr lang="de-DE" sz="1600" b="1" baseline="0" dirty="0" smtClean="0"/>
                        <a:t>Kooperation</a:t>
                      </a:r>
                      <a:r>
                        <a:rPr lang="de-DE" sz="1600" baseline="0" dirty="0" smtClean="0"/>
                        <a:t> mit den Forschungsteams Datenauszug aus den beiden epidemiologischen </a:t>
                      </a:r>
                      <a:r>
                        <a:rPr lang="de-DE" sz="1600" baseline="0" dirty="0" err="1" smtClean="0"/>
                        <a:t>Kohortenstudien</a:t>
                      </a:r>
                      <a:r>
                        <a:rPr lang="de-DE" sz="1600" baseline="0" dirty="0" smtClean="0"/>
                        <a:t> des UKE (Hamburg City Health Study (HCHS) und NAKO-Gesundheitsstudie)</a:t>
                      </a:r>
                    </a:p>
                    <a:p>
                      <a:pPr marL="285750" indent="-285750">
                        <a:lnSpc>
                          <a:spcPct val="100000"/>
                        </a:lnSpc>
                        <a:spcBef>
                          <a:spcPts val="800"/>
                        </a:spcBef>
                        <a:buFont typeface="Arial" panose="020B0604020202020204" pitchFamily="34" charset="0"/>
                        <a:buChar char="•"/>
                      </a:pPr>
                      <a:r>
                        <a:rPr lang="de-DE" sz="1600" b="1" baseline="0" dirty="0" smtClean="0">
                          <a:solidFill>
                            <a:schemeClr val="tx1"/>
                          </a:solidFill>
                        </a:rPr>
                        <a:t>Datenquelle:</a:t>
                      </a:r>
                      <a:r>
                        <a:rPr lang="de-DE" sz="1600" baseline="0" dirty="0" smtClean="0">
                          <a:solidFill>
                            <a:schemeClr val="tx1"/>
                          </a:solidFill>
                        </a:rPr>
                        <a:t> </a:t>
                      </a:r>
                      <a:r>
                        <a:rPr lang="de-DE" sz="1600" dirty="0" smtClean="0">
                          <a:solidFill>
                            <a:schemeClr val="tx1"/>
                          </a:solidFill>
                        </a:rPr>
                        <a:t>Untersuchungen und Befragungen in den Jahren 2015-2019; Stichproben zusammen fast 20.000 Erwachsene zwischen 20-75 Jahren</a:t>
                      </a:r>
                      <a:endParaRPr lang="de-DE" sz="1600" baseline="0" dirty="0" smtClean="0"/>
                    </a:p>
                    <a:p>
                      <a:pPr marL="285750" indent="-285750">
                        <a:lnSpc>
                          <a:spcPct val="100000"/>
                        </a:lnSpc>
                        <a:spcBef>
                          <a:spcPts val="800"/>
                        </a:spcBef>
                        <a:buFont typeface="Arial" panose="020B0604020202020204" pitchFamily="34" charset="0"/>
                        <a:buChar char="•"/>
                      </a:pPr>
                      <a:r>
                        <a:rPr lang="de-DE" sz="1600" b="1" baseline="0" dirty="0" smtClean="0"/>
                        <a:t>Zielsetzung: </a:t>
                      </a:r>
                      <a:r>
                        <a:rPr lang="de-DE" sz="1600" baseline="0" dirty="0" smtClean="0"/>
                        <a:t>Beschreibung der psychosozialen Gesundheit der Erwachsenen in Hamburg</a:t>
                      </a:r>
                    </a:p>
                    <a:p>
                      <a:pPr marL="285750" indent="-285750">
                        <a:lnSpc>
                          <a:spcPct val="100000"/>
                        </a:lnSpc>
                        <a:spcBef>
                          <a:spcPts val="800"/>
                        </a:spcBef>
                        <a:buFont typeface="Arial" panose="020B0604020202020204" pitchFamily="34" charset="0"/>
                        <a:buChar char="•"/>
                      </a:pPr>
                      <a:r>
                        <a:rPr lang="de-DE" sz="1600" baseline="0" dirty="0" smtClean="0"/>
                        <a:t>Angaben zu depressiver Symptomatik, Angststörungen, Lebensqualität, Einschränkungen in körperlicher und seelischer Hinsicht, Unterstützung</a:t>
                      </a:r>
                    </a:p>
                    <a:p>
                      <a:pPr marL="285750" marR="0" lvl="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de-DE" sz="1600" b="1" i="0" baseline="0" dirty="0" smtClean="0"/>
                        <a:t>Veröffentlichung</a:t>
                      </a:r>
                      <a:r>
                        <a:rPr lang="de-DE" sz="1600" baseline="0" dirty="0" smtClean="0"/>
                        <a:t> Ende 2022/Anfang 2023</a:t>
                      </a:r>
                    </a:p>
                    <a:p>
                      <a:pPr marL="285750" indent="-285750">
                        <a:lnSpc>
                          <a:spcPct val="100000"/>
                        </a:lnSpc>
                        <a:spcBef>
                          <a:spcPts val="600"/>
                        </a:spcBef>
                        <a:buFont typeface="Arial" panose="020B0604020202020204" pitchFamily="34" charset="0"/>
                        <a:buChar char="•"/>
                      </a:pPr>
                      <a:endParaRPr lang="de-DE" sz="1600" baseline="0" dirty="0" smtClean="0"/>
                    </a:p>
                    <a:p>
                      <a:pPr marL="285750" indent="-285750">
                        <a:lnSpc>
                          <a:spcPct val="100000"/>
                        </a:lnSpc>
                        <a:spcBef>
                          <a:spcPts val="600"/>
                        </a:spcBef>
                        <a:buFont typeface="Arial" panose="020B0604020202020204" pitchFamily="34" charset="0"/>
                        <a:buChar char="•"/>
                      </a:pPr>
                      <a:endParaRPr lang="de-DE" sz="1600" baseline="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2" name="Textfeld 11"/>
          <p:cNvSpPr txBox="1"/>
          <p:nvPr/>
        </p:nvSpPr>
        <p:spPr>
          <a:xfrm>
            <a:off x="251520" y="1268760"/>
            <a:ext cx="8497887" cy="4392488"/>
          </a:xfrm>
          <a:prstGeom prst="rect">
            <a:avLst/>
          </a:prstGeom>
          <a:noFill/>
          <a:ln>
            <a:solidFill>
              <a:schemeClr val="bg2">
                <a:lumMod val="90000"/>
              </a:schemeClr>
            </a:solidFill>
          </a:ln>
        </p:spPr>
        <p:txBody>
          <a:bodyPr vert="eaVert" wrap="square" lIns="36000" tIns="36000" rIns="36000" bIns="36000" rtlCol="0">
            <a:spAutoFit/>
          </a:bodyPr>
          <a:lstStyle/>
          <a:p>
            <a:pPr marL="270000" indent="-270000">
              <a:spcBef>
                <a:spcPts val="600"/>
              </a:spcBef>
              <a:buClr>
                <a:schemeClr val="accent1"/>
              </a:buClr>
              <a:buSzPct val="150000"/>
              <a:buFont typeface="Arial" pitchFamily="34" charset="0"/>
              <a:buChar char="•"/>
            </a:pPr>
            <a:endParaRPr lang="de-DE" dirty="0" err="1" smtClean="0"/>
          </a:p>
        </p:txBody>
      </p:sp>
      <p:sp>
        <p:nvSpPr>
          <p:cNvPr id="9" name="Titel 1"/>
          <p:cNvSpPr txBox="1">
            <a:spLocks/>
          </p:cNvSpPr>
          <p:nvPr/>
        </p:nvSpPr>
        <p:spPr>
          <a:xfrm>
            <a:off x="395536" y="195690"/>
            <a:ext cx="8497639" cy="861774"/>
          </a:xfrm>
          <a:prstGeom prst="rect">
            <a:avLst/>
          </a:prstGeom>
        </p:spPr>
        <p:txBody>
          <a:bodyPr/>
          <a:lstStyle>
            <a:lvl1pPr algn="l" defTabSz="914400" rtl="0" eaLnBrk="1" latinLnBrk="0" hangingPunct="1">
              <a:spcBef>
                <a:spcPct val="0"/>
              </a:spcBef>
              <a:buNone/>
              <a:defRPr sz="2800" kern="1200" cap="all" baseline="0">
                <a:solidFill>
                  <a:schemeClr val="accent1"/>
                </a:solidFill>
                <a:latin typeface="+mj-lt"/>
                <a:ea typeface="+mj-ea"/>
                <a:cs typeface="+mj-cs"/>
              </a:defRPr>
            </a:lvl1pPr>
          </a:lstStyle>
          <a:p>
            <a:pPr>
              <a:spcAft>
                <a:spcPts val="600"/>
              </a:spcAft>
            </a:pPr>
            <a:r>
              <a:rPr lang="de-DE" sz="2400" b="1" dirty="0" smtClean="0">
                <a:solidFill>
                  <a:srgbClr val="003063"/>
                </a:solidFill>
                <a:latin typeface="HamburgSans" panose="020B0503040000020003" pitchFamily="34" charset="0"/>
                <a:ea typeface="SimSun" panose="02010600030101010101" pitchFamily="2" charset="-122"/>
              </a:rPr>
              <a:t>Hamburger GBE - aktuelles</a:t>
            </a:r>
            <a:endParaRPr lang="de-DE" sz="2400" dirty="0">
              <a:latin typeface="HamburgSans" panose="020B0503040000020003" pitchFamily="34" charset="0"/>
            </a:endParaRPr>
          </a:p>
        </p:txBody>
      </p:sp>
      <p:sp>
        <p:nvSpPr>
          <p:cNvPr id="7" name="Fußzeilenplatzhalter 4"/>
          <p:cNvSpPr>
            <a:spLocks noGrp="1"/>
          </p:cNvSpPr>
          <p:nvPr>
            <p:ph type="ftr" sz="quarter" idx="4294967295"/>
          </p:nvPr>
        </p:nvSpPr>
        <p:spPr>
          <a:xfrm>
            <a:off x="1259632" y="6279537"/>
            <a:ext cx="3312367" cy="245807"/>
          </a:xfrm>
          <a:prstGeom prst="rect">
            <a:avLst/>
          </a:prstGeom>
          <a:solidFill>
            <a:srgbClr val="CBCDD3"/>
          </a:solidFill>
        </p:spPr>
        <p:txBody>
          <a:bodyPr/>
          <a:lstStyle/>
          <a:p>
            <a:r>
              <a:rPr lang="de-DE" sz="1000" cap="all" dirty="0">
                <a:solidFill>
                  <a:schemeClr val="accent1"/>
                </a:solidFill>
                <a:latin typeface="HamburgSans" panose="020B0503040000020003" pitchFamily="34" charset="0"/>
              </a:rPr>
              <a:t>Hamburger </a:t>
            </a:r>
            <a:r>
              <a:rPr lang="de-DE" sz="1000" cap="all" dirty="0" smtClean="0">
                <a:solidFill>
                  <a:schemeClr val="accent1"/>
                </a:solidFill>
                <a:latin typeface="HamburgSans" panose="020B0503040000020003" pitchFamily="34" charset="0"/>
              </a:rPr>
              <a:t>Gesundheitsberichterstattung</a:t>
            </a:r>
            <a:endParaRPr lang="de-DE" sz="1000" cap="all" dirty="0">
              <a:solidFill>
                <a:schemeClr val="accent1"/>
              </a:solidFill>
              <a:latin typeface="HamburgSans" panose="020B0503040000020003" pitchFamily="34" charset="0"/>
            </a:endParaRPr>
          </a:p>
        </p:txBody>
      </p:sp>
      <p:sp>
        <p:nvSpPr>
          <p:cNvPr id="3" name="Foliennummernplatzhalter 2"/>
          <p:cNvSpPr>
            <a:spLocks noGrp="1"/>
          </p:cNvSpPr>
          <p:nvPr>
            <p:ph type="sldNum" sz="quarter" idx="12"/>
          </p:nvPr>
        </p:nvSpPr>
        <p:spPr/>
        <p:txBody>
          <a:bodyPr/>
          <a:lstStyle/>
          <a:p>
            <a:fld id="{83163608-961F-4550-B47A-EA0FDAFA9251}" type="slidenum">
              <a:rPr lang="de-DE" smtClean="0"/>
              <a:t>9</a:t>
            </a:fld>
            <a:endParaRPr lang="de-DE"/>
          </a:p>
        </p:txBody>
      </p:sp>
      <p:sp>
        <p:nvSpPr>
          <p:cNvPr id="8" name="Textfeld 2"/>
          <p:cNvSpPr txBox="1">
            <a:spLocks noChangeArrowheads="1"/>
          </p:cNvSpPr>
          <p:nvPr/>
        </p:nvSpPr>
        <p:spPr bwMode="auto">
          <a:xfrm>
            <a:off x="755576" y="1844824"/>
            <a:ext cx="1832614" cy="2465549"/>
          </a:xfrm>
          <a:prstGeom prst="rect">
            <a:avLst/>
          </a:prstGeom>
          <a:solidFill>
            <a:schemeClr val="bg1">
              <a:lumMod val="85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de-DE" sz="1100" b="1" dirty="0">
                <a:effectLst/>
                <a:latin typeface="Arial" panose="020B0604020202020204" pitchFamily="34" charset="0"/>
                <a:ea typeface="SimSun" panose="02010600030101010101" pitchFamily="2" charset="-122"/>
                <a:cs typeface="Times New Roman" panose="02020603050405020304" pitchFamily="18" charset="0"/>
              </a:rPr>
              <a:t> </a:t>
            </a:r>
            <a:endParaRPr lang="de-DE" sz="1100" dirty="0">
              <a:effectLst/>
              <a:latin typeface="Calibri" panose="020F0502020204030204" pitchFamily="34" charset="0"/>
              <a:ea typeface="SimSun" panose="02010600030101010101" pitchFamily="2" charset="-122"/>
              <a:cs typeface="Times New Roman" panose="02020603050405020304" pitchFamily="18" charset="0"/>
            </a:endParaRPr>
          </a:p>
          <a:p>
            <a:pPr algn="ctr">
              <a:lnSpc>
                <a:spcPct val="115000"/>
              </a:lnSpc>
              <a:spcAft>
                <a:spcPts val="1000"/>
              </a:spcAft>
            </a:pPr>
            <a:r>
              <a:rPr lang="de-DE" sz="1100" b="1" dirty="0">
                <a:effectLst/>
                <a:latin typeface="Arial" panose="020B0604020202020204" pitchFamily="34" charset="0"/>
                <a:ea typeface="SimSun" panose="02010600030101010101" pitchFamily="2" charset="-122"/>
                <a:cs typeface="Times New Roman" panose="02020603050405020304" pitchFamily="18" charset="0"/>
              </a:rPr>
              <a:t> </a:t>
            </a:r>
            <a:endParaRPr lang="de-DE" sz="1100" dirty="0">
              <a:effectLst/>
              <a:latin typeface="Calibri" panose="020F0502020204030204" pitchFamily="34" charset="0"/>
              <a:ea typeface="SimSun" panose="02010600030101010101" pitchFamily="2" charset="-122"/>
              <a:cs typeface="Times New Roman" panose="02020603050405020304" pitchFamily="18" charset="0"/>
            </a:endParaRPr>
          </a:p>
          <a:p>
            <a:pPr algn="ctr">
              <a:lnSpc>
                <a:spcPct val="115000"/>
              </a:lnSpc>
              <a:spcAft>
                <a:spcPts val="1000"/>
              </a:spcAft>
            </a:pPr>
            <a:r>
              <a:rPr lang="de-DE" sz="1100" b="1" dirty="0" smtClean="0">
                <a:effectLst/>
                <a:latin typeface="Arial" panose="020B0604020202020204" pitchFamily="34" charset="0"/>
                <a:ea typeface="SimSun" panose="02010600030101010101" pitchFamily="2" charset="-122"/>
                <a:cs typeface="Times New Roman" panose="02020603050405020304" pitchFamily="18" charset="0"/>
              </a:rPr>
              <a:t>Hamburger Präventionsbericht</a:t>
            </a:r>
            <a:endParaRPr lang="de-DE" sz="11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8522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ktober 2016 Vorlage PPT Premium_Hamburg_Format_4-3">
  <a:themeElements>
    <a:clrScheme name="Larissa">
      <a:dk1>
        <a:sysClr val="windowText" lastClr="000000"/>
      </a:dk1>
      <a:lt1>
        <a:sysClr val="window" lastClr="FFFFFF"/>
      </a:lt1>
      <a:dk2>
        <a:srgbClr val="40648A"/>
      </a:dk2>
      <a:lt2>
        <a:srgbClr val="E3E3E3"/>
      </a:lt2>
      <a:accent1>
        <a:srgbClr val="003063"/>
      </a:accent1>
      <a:accent2>
        <a:srgbClr val="E10019"/>
      </a:accent2>
      <a:accent3>
        <a:srgbClr val="005CA9"/>
      </a:accent3>
      <a:accent4>
        <a:srgbClr val="4B4B4B"/>
      </a:accent4>
      <a:accent5>
        <a:srgbClr val="818181"/>
      </a:accent5>
      <a:accent6>
        <a:srgbClr val="B9B9B9"/>
      </a:accent6>
      <a:hlink>
        <a:srgbClr val="003063"/>
      </a:hlink>
      <a:folHlink>
        <a:srgbClr val="E10019"/>
      </a:folHlink>
    </a:clrScheme>
    <a:fontScheme name="Umzugsauk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72000" tIns="72000" rIns="72000" bIns="72000" rtlCol="0" anchor="ctr"/>
      <a:lstStyle>
        <a:defPPr marL="270000" indent="-270000" algn="l">
          <a:spcBef>
            <a:spcPts val="600"/>
          </a:spcBef>
          <a:buClr>
            <a:schemeClr val="bg1"/>
          </a:buClr>
          <a:buSzPct val="150000"/>
          <a:buFont typeface="Arial" pitchFamily="34" charset="0"/>
          <a:buChar cha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36000" tIns="36000" rIns="36000" bIns="36000" rtlCol="0">
        <a:spAutoFit/>
      </a:bodyPr>
      <a:lstStyle>
        <a:defPPr marL="270000" indent="-270000">
          <a:spcBef>
            <a:spcPts val="600"/>
          </a:spcBef>
          <a:buClr>
            <a:schemeClr val="accent1"/>
          </a:buClr>
          <a:buSzPct val="150000"/>
          <a:buFont typeface="Arial" pitchFamily="34" charset="0"/>
          <a:buChar char="•"/>
          <a:defRPr dirty="0" err="1" smtClean="0"/>
        </a:defPPr>
      </a:lstStyle>
    </a:txDef>
  </a:objectDefaults>
  <a:extraClrSchemeLst/>
  <a:custClrLst>
    <a:custClr>
      <a:srgbClr val="7F97CB"/>
    </a:custClr>
    <a:custClr>
      <a:srgbClr val="BFCBD8"/>
    </a:custClr>
    <a:custClr>
      <a:srgbClr val="4085BF"/>
    </a:custClr>
    <a:custClr>
      <a:srgbClr val="7FADD4"/>
    </a:custClr>
    <a:custClr>
      <a:srgbClr val="BFD6E9"/>
    </a:custClr>
  </a:custClrLst>
  <a:extLst>
    <a:ext uri="{05A4C25C-085E-4340-85A3-A5531E510DB2}">
      <thm15:themeFamily xmlns:thm15="http://schemas.microsoft.com/office/thememl/2012/main" name="Lokale Strukturen Gesundheitsförderung und Prävention.potx" id="{EA91F4B4-BF65-48A0-8D9A-B7980BE59F25}" vid="{94B324BF-806E-47E8-A6D2-A91E7A1283BF}"/>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65F315A181780408571CB34252AE10A" ma:contentTypeVersion="2" ma:contentTypeDescription="Ein neues Dokument erstellen." ma:contentTypeScope="" ma:versionID="2ff25d5da4d77efad4c665152370b5c5">
  <xsd:schema xmlns:xsd="http://www.w3.org/2001/XMLSchema" xmlns:xs="http://www.w3.org/2001/XMLSchema" xmlns:p="http://schemas.microsoft.com/office/2006/metadata/properties" xmlns:ns2="3e0b94a4-c782-468b-b5d1-b3b52271c7a3" targetNamespace="http://schemas.microsoft.com/office/2006/metadata/properties" ma:root="true" ma:fieldsID="6e9e18df5674e64fd339a8a39a693439" ns2:_="">
    <xsd:import namespace="3e0b94a4-c782-468b-b5d1-b3b52271c7a3"/>
    <xsd:element name="properties">
      <xsd:complexType>
        <xsd:sequence>
          <xsd:element name="documentManagement">
            <xsd:complexType>
              <xsd:all>
                <xsd:element ref="ns2:Stand"/>
                <xsd:element ref="ns2:Bemerkung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b94a4-c782-468b-b5d1-b3b52271c7a3" elementFormDefault="qualified">
    <xsd:import namespace="http://schemas.microsoft.com/office/2006/documentManagement/types"/>
    <xsd:import namespace="http://schemas.microsoft.com/office/infopath/2007/PartnerControls"/>
    <xsd:element name="Stand" ma:index="8" ma:displayName="Stand" ma:format="DateOnly" ma:internalName="Stand">
      <xsd:simpleType>
        <xsd:restriction base="dms:DateTime"/>
      </xsd:simpleType>
    </xsd:element>
    <xsd:element name="Bemerkungen" ma:index="9" nillable="true" ma:displayName="Bemerkungen" ma:internalName="Bemerkunge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emerkungen xmlns="3e0b94a4-c782-468b-b5d1-b3b52271c7a3">Standard-Vorlage im Format 4:3</Bemerkungen>
    <Stand xmlns="3e0b94a4-c782-468b-b5d1-b3b52271c7a3">2019-02-20T23:00:00+00:00</Stand>
  </documentManagement>
</p:properties>
</file>

<file path=customXml/itemProps1.xml><?xml version="1.0" encoding="utf-8"?>
<ds:datastoreItem xmlns:ds="http://schemas.openxmlformats.org/officeDocument/2006/customXml" ds:itemID="{5CD49068-91B3-440C-9538-3A1750822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b94a4-c782-468b-b5d1-b3b52271c7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AAD587-243A-4F68-BE97-7BEC571D9A3B}">
  <ds:schemaRefs>
    <ds:schemaRef ds:uri="http://schemas.microsoft.com/sharepoint/v3/contenttype/forms"/>
  </ds:schemaRefs>
</ds:datastoreItem>
</file>

<file path=customXml/itemProps3.xml><?xml version="1.0" encoding="utf-8"?>
<ds:datastoreItem xmlns:ds="http://schemas.openxmlformats.org/officeDocument/2006/customXml" ds:itemID="{983E0ED9-2253-467D-B4E3-D61ACEB00C9A}">
  <ds:schemaRefs>
    <ds:schemaRef ds:uri="http://purl.org/dc/elements/1.1/"/>
    <ds:schemaRef ds:uri="http://schemas.microsoft.com/office/2006/metadata/properties"/>
    <ds:schemaRef ds:uri="http://purl.org/dc/terms/"/>
    <ds:schemaRef ds:uri="3e0b94a4-c782-468b-b5d1-b3b52271c7a3"/>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Lokale Strukturen Gesundheitsförderung und Prävention</Template>
  <TotalTime>0</TotalTime>
  <Words>835</Words>
  <Application>Microsoft Office PowerPoint</Application>
  <PresentationFormat>Bildschirmpräsentation (4:3)</PresentationFormat>
  <Paragraphs>161</Paragraphs>
  <Slides>14</Slides>
  <Notes>14</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14</vt:i4>
      </vt:variant>
    </vt:vector>
  </HeadingPairs>
  <TitlesOfParts>
    <vt:vector size="22" baseType="lpstr">
      <vt:lpstr>SimSun</vt:lpstr>
      <vt:lpstr>Arial</vt:lpstr>
      <vt:lpstr>Calibri</vt:lpstr>
      <vt:lpstr>HamburgSans</vt:lpstr>
      <vt:lpstr>Times New Roman</vt:lpstr>
      <vt:lpstr>Wingdings</vt:lpstr>
      <vt:lpstr>Oktober 2016 Vorlage PPT Premium_Hamburg_Format_4-3</vt:lpstr>
      <vt:lpstr>think-cell Folie</vt:lpstr>
      <vt:lpstr>Aktuelles aus der Hamburger Gesundheitsberichterstattung  </vt:lpstr>
      <vt:lpstr>PowerPoint-Präsentation</vt:lpstr>
      <vt:lpstr>PowerPoint-Präsentation</vt:lpstr>
      <vt:lpstr>GBE Berichte mit Schwerpunkt auf kinder- und Familiengesundheit</vt:lpstr>
      <vt:lpstr>GBE Berichte mit Schwerpunkt auf kinder- und Familiengesundheit</vt:lpstr>
      <vt:lpstr>Weitere Berichte der Hamburger GBE</vt:lpstr>
      <vt:lpstr>Weitere Berichte der Hamburger GBe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Vorname Nachname</Manager>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Lokale Strukturen</dc:title>
  <dc:subject>Premium Vorlage</dc:subject>
  <dc:creator>Grünberger, Eva</dc:creator>
  <dc:description>Für die PowerPoint Version 2010 optimierte Vorlage</dc:description>
  <cp:lastModifiedBy>Wiebke Krahmer</cp:lastModifiedBy>
  <cp:revision>291</cp:revision>
  <cp:lastPrinted>2022-08-26T10:18:40Z</cp:lastPrinted>
  <dcterms:created xsi:type="dcterms:W3CDTF">2021-02-09T14:40:28Z</dcterms:created>
  <dcterms:modified xsi:type="dcterms:W3CDTF">2022-11-28T15:39:20Z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0x010100065F315A181780408571CB34252AE10A</vt:lpwstr>
  </property>
  <property fmtid="{D5CDD505-2E9C-101B-9397-08002B2CF9AE}" pid="3" name="Order">
    <vt:r8>1400</vt:r8>
  </property>
</Properties>
</file>